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1BB52-FB89-44B6-9B30-0EA9130C964C}" v="1" dt="2026-05-04T08:50:10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Plescher" userId="be44e5b7f4f04387" providerId="LiveId" clId="{E1FFC375-032C-447C-9DD1-7E86D04EA54F}"/>
    <pc:docChg chg="undo custSel modSld">
      <pc:chgData name="Isabel Plescher" userId="be44e5b7f4f04387" providerId="LiveId" clId="{E1FFC375-032C-447C-9DD1-7E86D04EA54F}" dt="2026-05-07T17:57:15.420" v="691" actId="2085"/>
      <pc:docMkLst>
        <pc:docMk/>
      </pc:docMkLst>
      <pc:sldChg chg="addSp delSp modSp mod setBg">
        <pc:chgData name="Isabel Plescher" userId="be44e5b7f4f04387" providerId="LiveId" clId="{E1FFC375-032C-447C-9DD1-7E86D04EA54F}" dt="2026-05-04T11:13:44.204" v="687" actId="1037"/>
        <pc:sldMkLst>
          <pc:docMk/>
          <pc:sldMk cId="0" sldId="256"/>
        </pc:sldMkLst>
        <pc:spChg chg="mod">
          <ac:chgData name="Isabel Plescher" userId="be44e5b7f4f04387" providerId="LiveId" clId="{E1FFC375-032C-447C-9DD1-7E86D04EA54F}" dt="2026-05-04T11:13:44.204" v="687" actId="1037"/>
          <ac:spMkLst>
            <pc:docMk/>
            <pc:sldMk cId="0" sldId="256"/>
            <ac:spMk id="14" creationId="{00000000-0000-0000-0000-000000000000}"/>
          </ac:spMkLst>
        </pc:spChg>
        <pc:spChg chg="add mod">
          <ac:chgData name="Isabel Plescher" userId="be44e5b7f4f04387" providerId="LiveId" clId="{E1FFC375-032C-447C-9DD1-7E86D04EA54F}" dt="2026-04-27T14:32:28.199" v="325" actId="2085"/>
          <ac:spMkLst>
            <pc:docMk/>
            <pc:sldMk cId="0" sldId="256"/>
            <ac:spMk id="20" creationId="{A8C717D9-D976-A945-1D3C-3ED0C04048AE}"/>
          </ac:spMkLst>
        </pc:spChg>
        <pc:picChg chg="add mod">
          <ac:chgData name="Isabel Plescher" userId="be44e5b7f4f04387" providerId="LiveId" clId="{E1FFC375-032C-447C-9DD1-7E86D04EA54F}" dt="2026-04-28T07:16:52.201" v="393" actId="1036"/>
          <ac:picMkLst>
            <pc:docMk/>
            <pc:sldMk cId="0" sldId="256"/>
            <ac:picMk id="3" creationId="{D2AD7318-4BAA-FAE7-7500-58BDAA0E5E76}"/>
          </ac:picMkLst>
        </pc:picChg>
      </pc:sldChg>
      <pc:sldChg chg="addSp delSp modSp mod">
        <pc:chgData name="Isabel Plescher" userId="be44e5b7f4f04387" providerId="LiveId" clId="{E1FFC375-032C-447C-9DD1-7E86D04EA54F}" dt="2026-05-04T11:13:52.412" v="688" actId="1037"/>
        <pc:sldMkLst>
          <pc:docMk/>
          <pc:sldMk cId="0" sldId="257"/>
        </pc:sldMkLst>
        <pc:spChg chg="mod">
          <ac:chgData name="Isabel Plescher" userId="be44e5b7f4f04387" providerId="LiveId" clId="{E1FFC375-032C-447C-9DD1-7E86D04EA54F}" dt="2026-05-04T11:13:52.412" v="688" actId="1037"/>
          <ac:spMkLst>
            <pc:docMk/>
            <pc:sldMk cId="0" sldId="257"/>
            <ac:spMk id="3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09:55.441" v="17" actId="255"/>
          <ac:spMkLst>
            <pc:docMk/>
            <pc:sldMk cId="0" sldId="257"/>
            <ac:spMk id="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1:45.798" v="36" actId="20577"/>
          <ac:spMkLst>
            <pc:docMk/>
            <pc:sldMk cId="0" sldId="257"/>
            <ac:spMk id="6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09:23:25.470" v="0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09:23:25.470" v="0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09:23:25.470" v="0" actId="1076"/>
          <ac:spMkLst>
            <pc:docMk/>
            <pc:sldMk cId="0" sldId="257"/>
            <ac:spMk id="13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09:23:25.470" v="0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09:23:25.470" v="0" actId="1076"/>
          <ac:spMkLst>
            <pc:docMk/>
            <pc:sldMk cId="0" sldId="257"/>
            <ac:spMk id="16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09:23:25.470" v="0" actId="1076"/>
          <ac:spMkLst>
            <pc:docMk/>
            <pc:sldMk cId="0" sldId="257"/>
            <ac:spMk id="17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09:23:25.470" v="0" actId="1076"/>
          <ac:spMkLst>
            <pc:docMk/>
            <pc:sldMk cId="0" sldId="257"/>
            <ac:spMk id="18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09:23:25.470" v="0" actId="1076"/>
          <ac:spMkLst>
            <pc:docMk/>
            <pc:sldMk cId="0" sldId="257"/>
            <ac:spMk id="19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09:23:25.470" v="0" actId="1076"/>
          <ac:spMkLst>
            <pc:docMk/>
            <pc:sldMk cId="0" sldId="257"/>
            <ac:spMk id="20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09:23:25.470" v="0" actId="1076"/>
          <ac:spMkLst>
            <pc:docMk/>
            <pc:sldMk cId="0" sldId="257"/>
            <ac:spMk id="23" creationId="{00000000-0000-0000-0000-000000000000}"/>
          </ac:spMkLst>
        </pc:spChg>
        <pc:spChg chg="add mod">
          <ac:chgData name="Isabel Plescher" userId="be44e5b7f4f04387" providerId="LiveId" clId="{E1FFC375-032C-447C-9DD1-7E86D04EA54F}" dt="2026-04-28T07:29:53.127" v="643" actId="1035"/>
          <ac:spMkLst>
            <pc:docMk/>
            <pc:sldMk cId="0" sldId="257"/>
            <ac:spMk id="26" creationId="{92F72E6A-B52B-9970-F839-ADB6CBB12354}"/>
          </ac:spMkLst>
        </pc:spChg>
        <pc:picChg chg="mod">
          <ac:chgData name="Isabel Plescher" userId="be44e5b7f4f04387" providerId="LiveId" clId="{E1FFC375-032C-447C-9DD1-7E86D04EA54F}" dt="2026-04-27T14:10:01.895" v="18" actId="1076"/>
          <ac:picMkLst>
            <pc:docMk/>
            <pc:sldMk cId="0" sldId="257"/>
            <ac:picMk id="2" creationId="{00000000-0000-0000-0000-000000000000}"/>
          </ac:picMkLst>
        </pc:picChg>
        <pc:picChg chg="add mod">
          <ac:chgData name="Isabel Plescher" userId="be44e5b7f4f04387" providerId="LiveId" clId="{E1FFC375-032C-447C-9DD1-7E86D04EA54F}" dt="2026-04-28T07:29:53.127" v="643" actId="1035"/>
          <ac:picMkLst>
            <pc:docMk/>
            <pc:sldMk cId="0" sldId="257"/>
            <ac:picMk id="27" creationId="{2EDA0C79-726B-2FB5-AD02-B2CCBFFF9E03}"/>
          </ac:picMkLst>
        </pc:picChg>
      </pc:sldChg>
      <pc:sldChg chg="addSp delSp modSp mod">
        <pc:chgData name="Isabel Plescher" userId="be44e5b7f4f04387" providerId="LiveId" clId="{E1FFC375-032C-447C-9DD1-7E86D04EA54F}" dt="2026-04-28T07:29:05.486" v="635" actId="1036"/>
        <pc:sldMkLst>
          <pc:docMk/>
          <pc:sldMk cId="0" sldId="258"/>
        </pc:sldMkLst>
        <pc:spChg chg="add del mod">
          <ac:chgData name="Isabel Plescher" userId="be44e5b7f4f04387" providerId="LiveId" clId="{E1FFC375-032C-447C-9DD1-7E86D04EA54F}" dt="2026-04-28T07:28:53.582" v="621" actId="478"/>
          <ac:spMkLst>
            <pc:docMk/>
            <pc:sldMk cId="0" sldId="258"/>
            <ac:spMk id="3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1:35.383" v="34" actId="255"/>
          <ac:spMkLst>
            <pc:docMk/>
            <pc:sldMk cId="0" sldId="258"/>
            <ac:spMk id="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1:41.705" v="35" actId="20577"/>
          <ac:spMkLst>
            <pc:docMk/>
            <pc:sldMk cId="0" sldId="258"/>
            <ac:spMk id="6" creationId="{00000000-0000-0000-0000-000000000000}"/>
          </ac:spMkLst>
        </pc:spChg>
        <pc:spChg chg="add mod">
          <ac:chgData name="Isabel Plescher" userId="be44e5b7f4f04387" providerId="LiveId" clId="{E1FFC375-032C-447C-9DD1-7E86D04EA54F}" dt="2026-04-28T07:29:05.486" v="635" actId="1036"/>
          <ac:spMkLst>
            <pc:docMk/>
            <pc:sldMk cId="0" sldId="258"/>
            <ac:spMk id="34" creationId="{ED8E4910-8BFD-F067-DA46-96071D31D63A}"/>
          </ac:spMkLst>
        </pc:spChg>
        <pc:picChg chg="add mod">
          <ac:chgData name="Isabel Plescher" userId="be44e5b7f4f04387" providerId="LiveId" clId="{E1FFC375-032C-447C-9DD1-7E86D04EA54F}" dt="2026-04-28T07:29:05.486" v="635" actId="1036"/>
          <ac:picMkLst>
            <pc:docMk/>
            <pc:sldMk cId="0" sldId="258"/>
            <ac:picMk id="35" creationId="{9A0B7D10-FD5E-A1B6-A577-17D768EEC278}"/>
          </ac:picMkLst>
        </pc:picChg>
      </pc:sldChg>
      <pc:sldChg chg="addSp delSp modSp mod">
        <pc:chgData name="Isabel Plescher" userId="be44e5b7f4f04387" providerId="LiveId" clId="{E1FFC375-032C-447C-9DD1-7E86D04EA54F}" dt="2026-05-04T08:46:44.716" v="669" actId="1037"/>
        <pc:sldMkLst>
          <pc:docMk/>
          <pc:sldMk cId="0" sldId="259"/>
        </pc:sldMkLst>
        <pc:spChg chg="mod">
          <ac:chgData name="Isabel Plescher" userId="be44e5b7f4f04387" providerId="LiveId" clId="{E1FFC375-032C-447C-9DD1-7E86D04EA54F}" dt="2026-04-28T07:20:27.844" v="490" actId="14100"/>
          <ac:spMkLst>
            <pc:docMk/>
            <pc:sldMk cId="0" sldId="259"/>
            <ac:spMk id="3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2:33.168" v="42" actId="255"/>
          <ac:spMkLst>
            <pc:docMk/>
            <pc:sldMk cId="0" sldId="259"/>
            <ac:spMk id="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2:38.023" v="43" actId="6549"/>
          <ac:spMkLst>
            <pc:docMk/>
            <pc:sldMk cId="0" sldId="259"/>
            <ac:spMk id="6" creationId="{00000000-0000-0000-0000-000000000000}"/>
          </ac:spMkLst>
        </pc:spChg>
        <pc:spChg chg="mod">
          <ac:chgData name="Isabel Plescher" userId="be44e5b7f4f04387" providerId="LiveId" clId="{E1FFC375-032C-447C-9DD1-7E86D04EA54F}" dt="2026-05-04T08:46:44.716" v="669" actId="1037"/>
          <ac:spMkLst>
            <pc:docMk/>
            <pc:sldMk cId="0" sldId="259"/>
            <ac:spMk id="23" creationId="{00000000-0000-0000-0000-000000000000}"/>
          </ac:spMkLst>
        </pc:spChg>
        <pc:spChg chg="add mod">
          <ac:chgData name="Isabel Plescher" userId="be44e5b7f4f04387" providerId="LiveId" clId="{E1FFC375-032C-447C-9DD1-7E86D04EA54F}" dt="2026-04-28T07:28:32.566" v="614" actId="1035"/>
          <ac:spMkLst>
            <pc:docMk/>
            <pc:sldMk cId="0" sldId="259"/>
            <ac:spMk id="33" creationId="{AE0B2302-D382-76A2-39E9-A34A75BE16DA}"/>
          </ac:spMkLst>
        </pc:spChg>
        <pc:picChg chg="add mod">
          <ac:chgData name="Isabel Plescher" userId="be44e5b7f4f04387" providerId="LiveId" clId="{E1FFC375-032C-447C-9DD1-7E86D04EA54F}" dt="2026-05-04T08:46:29.702" v="661" actId="1036"/>
          <ac:picMkLst>
            <pc:docMk/>
            <pc:sldMk cId="0" sldId="259"/>
            <ac:picMk id="34" creationId="{130F7A53-EFA9-BF65-558C-9E3205E18E57}"/>
          </ac:picMkLst>
        </pc:picChg>
      </pc:sldChg>
      <pc:sldChg chg="addSp delSp modSp mod">
        <pc:chgData name="Isabel Plescher" userId="be44e5b7f4f04387" providerId="LiveId" clId="{E1FFC375-032C-447C-9DD1-7E86D04EA54F}" dt="2026-05-04T11:14:05.931" v="689" actId="14100"/>
        <pc:sldMkLst>
          <pc:docMk/>
          <pc:sldMk cId="0" sldId="260"/>
        </pc:sldMkLst>
        <pc:spChg chg="mod">
          <ac:chgData name="Isabel Plescher" userId="be44e5b7f4f04387" providerId="LiveId" clId="{E1FFC375-032C-447C-9DD1-7E86D04EA54F}" dt="2026-05-04T08:47:05.053" v="670" actId="14100"/>
          <ac:spMkLst>
            <pc:docMk/>
            <pc:sldMk cId="0" sldId="260"/>
            <ac:spMk id="3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3:43.068" v="55" actId="255"/>
          <ac:spMkLst>
            <pc:docMk/>
            <pc:sldMk cId="0" sldId="260"/>
            <ac:spMk id="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4:00.059" v="66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Isabel Plescher" userId="be44e5b7f4f04387" providerId="LiveId" clId="{E1FFC375-032C-447C-9DD1-7E86D04EA54F}" dt="2026-05-04T11:14:05.931" v="689" actId="14100"/>
          <ac:spMkLst>
            <pc:docMk/>
            <pc:sldMk cId="0" sldId="260"/>
            <ac:spMk id="32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3:16.702" v="53" actId="1038"/>
          <ac:spMkLst>
            <pc:docMk/>
            <pc:sldMk cId="0" sldId="260"/>
            <ac:spMk id="33" creationId="{00000000-0000-0000-0000-000000000000}"/>
          </ac:spMkLst>
        </pc:spChg>
        <pc:spChg chg="add mod">
          <ac:chgData name="Isabel Plescher" userId="be44e5b7f4f04387" providerId="LiveId" clId="{E1FFC375-032C-447C-9DD1-7E86D04EA54F}" dt="2026-04-28T07:27:59.047" v="607" actId="1036"/>
          <ac:spMkLst>
            <pc:docMk/>
            <pc:sldMk cId="0" sldId="260"/>
            <ac:spMk id="36" creationId="{C11FB1ED-4506-BC9A-7E3D-1C3AB2C9E838}"/>
          </ac:spMkLst>
        </pc:spChg>
        <pc:picChg chg="add mod">
          <ac:chgData name="Isabel Plescher" userId="be44e5b7f4f04387" providerId="LiveId" clId="{E1FFC375-032C-447C-9DD1-7E86D04EA54F}" dt="2026-04-28T07:27:59.047" v="607" actId="1036"/>
          <ac:picMkLst>
            <pc:docMk/>
            <pc:sldMk cId="0" sldId="260"/>
            <ac:picMk id="37" creationId="{6671DDF8-7E71-5A5C-3535-CD43046DD3B5}"/>
          </ac:picMkLst>
        </pc:picChg>
      </pc:sldChg>
      <pc:sldChg chg="addSp delSp modSp mod">
        <pc:chgData name="Isabel Plescher" userId="be44e5b7f4f04387" providerId="LiveId" clId="{E1FFC375-032C-447C-9DD1-7E86D04EA54F}" dt="2026-04-28T07:25:18.519" v="554" actId="1036"/>
        <pc:sldMkLst>
          <pc:docMk/>
          <pc:sldMk cId="0" sldId="261"/>
        </pc:sldMkLst>
        <pc:spChg chg="add mod">
          <ac:chgData name="Isabel Plescher" userId="be44e5b7f4f04387" providerId="LiveId" clId="{E1FFC375-032C-447C-9DD1-7E86D04EA54F}" dt="2026-04-28T07:25:18.519" v="554" actId="1036"/>
          <ac:spMkLst>
            <pc:docMk/>
            <pc:sldMk cId="0" sldId="261"/>
            <ac:spMk id="2" creationId="{21846DE3-CD40-F404-2EB8-2D2CADB9A836}"/>
          </ac:spMkLst>
        </pc:spChg>
        <pc:spChg chg="mod">
          <ac:chgData name="Isabel Plescher" userId="be44e5b7f4f04387" providerId="LiveId" clId="{E1FFC375-032C-447C-9DD1-7E86D04EA54F}" dt="2026-04-28T07:21:24.942" v="499" actId="14100"/>
          <ac:spMkLst>
            <pc:docMk/>
            <pc:sldMk cId="0" sldId="261"/>
            <ac:spMk id="3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4:25.526" v="67" actId="255"/>
          <ac:spMkLst>
            <pc:docMk/>
            <pc:sldMk cId="0" sldId="261"/>
            <ac:spMk id="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4:30.170" v="68" actId="20577"/>
          <ac:spMkLst>
            <pc:docMk/>
            <pc:sldMk cId="0" sldId="261"/>
            <ac:spMk id="6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5:17.677" v="83" actId="1035"/>
          <ac:spMkLst>
            <pc:docMk/>
            <pc:sldMk cId="0" sldId="261"/>
            <ac:spMk id="7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5:17.677" v="83" actId="1035"/>
          <ac:spMkLst>
            <pc:docMk/>
            <pc:sldMk cId="0" sldId="261"/>
            <ac:spMk id="10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5:17.677" v="83" actId="1035"/>
          <ac:spMkLst>
            <pc:docMk/>
            <pc:sldMk cId="0" sldId="261"/>
            <ac:spMk id="12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5:17.677" v="83" actId="1035"/>
          <ac:spMkLst>
            <pc:docMk/>
            <pc:sldMk cId="0" sldId="261"/>
            <ac:spMk id="1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5:17.677" v="83" actId="1035"/>
          <ac:spMkLst>
            <pc:docMk/>
            <pc:sldMk cId="0" sldId="261"/>
            <ac:spMk id="18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5:17.677" v="83" actId="1035"/>
          <ac:spMkLst>
            <pc:docMk/>
            <pc:sldMk cId="0" sldId="261"/>
            <ac:spMk id="21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5:17.677" v="83" actId="1035"/>
          <ac:spMkLst>
            <pc:docMk/>
            <pc:sldMk cId="0" sldId="261"/>
            <ac:spMk id="26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5:17.677" v="83" actId="1035"/>
          <ac:spMkLst>
            <pc:docMk/>
            <pc:sldMk cId="0" sldId="261"/>
            <ac:spMk id="27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5:17.677" v="83" actId="1035"/>
          <ac:spMkLst>
            <pc:docMk/>
            <pc:sldMk cId="0" sldId="261"/>
            <ac:spMk id="28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5:17.677" v="83" actId="1035"/>
          <ac:spMkLst>
            <pc:docMk/>
            <pc:sldMk cId="0" sldId="261"/>
            <ac:spMk id="30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5:37.381" v="94" actId="1035"/>
          <ac:spMkLst>
            <pc:docMk/>
            <pc:sldMk cId="0" sldId="261"/>
            <ac:spMk id="32" creationId="{00000000-0000-0000-0000-000000000000}"/>
          </ac:spMkLst>
        </pc:spChg>
        <pc:picChg chg="add mod">
          <ac:chgData name="Isabel Plescher" userId="be44e5b7f4f04387" providerId="LiveId" clId="{E1FFC375-032C-447C-9DD1-7E86D04EA54F}" dt="2026-04-28T07:25:18.519" v="554" actId="1036"/>
          <ac:picMkLst>
            <pc:docMk/>
            <pc:sldMk cId="0" sldId="261"/>
            <ac:picMk id="34" creationId="{C03962C1-3DEC-D017-97EA-9F3ED2E993D9}"/>
          </ac:picMkLst>
        </pc:picChg>
      </pc:sldChg>
      <pc:sldChg chg="addSp delSp modSp mod">
        <pc:chgData name="Isabel Plescher" userId="be44e5b7f4f04387" providerId="LiveId" clId="{E1FFC375-032C-447C-9DD1-7E86D04EA54F}" dt="2026-05-04T08:47:20.023" v="671" actId="14100"/>
        <pc:sldMkLst>
          <pc:docMk/>
          <pc:sldMk cId="0" sldId="262"/>
        </pc:sldMkLst>
        <pc:spChg chg="add mod">
          <ac:chgData name="Isabel Plescher" userId="be44e5b7f4f04387" providerId="LiveId" clId="{E1FFC375-032C-447C-9DD1-7E86D04EA54F}" dt="2026-04-28T07:25:23.965" v="559" actId="1036"/>
          <ac:spMkLst>
            <pc:docMk/>
            <pc:sldMk cId="0" sldId="262"/>
            <ac:spMk id="2" creationId="{6BA20B0B-A129-1D52-0757-4570444B243A}"/>
          </ac:spMkLst>
        </pc:spChg>
        <pc:spChg chg="mod">
          <ac:chgData name="Isabel Plescher" userId="be44e5b7f4f04387" providerId="LiveId" clId="{E1FFC375-032C-447C-9DD1-7E86D04EA54F}" dt="2026-04-28T07:21:42.495" v="501" actId="14100"/>
          <ac:spMkLst>
            <pc:docMk/>
            <pc:sldMk cId="0" sldId="262"/>
            <ac:spMk id="3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6:14.520" v="97" actId="255"/>
          <ac:spMkLst>
            <pc:docMk/>
            <pc:sldMk cId="0" sldId="262"/>
            <ac:spMk id="5" creationId="{00000000-0000-0000-0000-000000000000}"/>
          </ac:spMkLst>
        </pc:spChg>
        <pc:spChg chg="mod">
          <ac:chgData name="Isabel Plescher" userId="be44e5b7f4f04387" providerId="LiveId" clId="{E1FFC375-032C-447C-9DD1-7E86D04EA54F}" dt="2026-05-04T08:47:20.023" v="671" actId="14100"/>
          <ac:spMkLst>
            <pc:docMk/>
            <pc:sldMk cId="0" sldId="262"/>
            <ac:spMk id="22" creationId="{00000000-0000-0000-0000-000000000000}"/>
          </ac:spMkLst>
        </pc:spChg>
        <pc:picChg chg="add mod">
          <ac:chgData name="Isabel Plescher" userId="be44e5b7f4f04387" providerId="LiveId" clId="{E1FFC375-032C-447C-9DD1-7E86D04EA54F}" dt="2026-04-28T07:25:23.965" v="559" actId="1036"/>
          <ac:picMkLst>
            <pc:docMk/>
            <pc:sldMk cId="0" sldId="262"/>
            <ac:picMk id="32" creationId="{C2D9EF07-B988-5896-439C-5DDC16DC1575}"/>
          </ac:picMkLst>
        </pc:picChg>
      </pc:sldChg>
      <pc:sldChg chg="addSp delSp modSp mod">
        <pc:chgData name="Isabel Plescher" userId="be44e5b7f4f04387" providerId="LiveId" clId="{E1FFC375-032C-447C-9DD1-7E86D04EA54F}" dt="2026-04-28T07:26:53.831" v="594" actId="1036"/>
        <pc:sldMkLst>
          <pc:docMk/>
          <pc:sldMk cId="0" sldId="263"/>
        </pc:sldMkLst>
        <pc:spChg chg="add mod">
          <ac:chgData name="Isabel Plescher" userId="be44e5b7f4f04387" providerId="LiveId" clId="{E1FFC375-032C-447C-9DD1-7E86D04EA54F}" dt="2026-04-28T07:26:53.831" v="594" actId="1036"/>
          <ac:spMkLst>
            <pc:docMk/>
            <pc:sldMk cId="0" sldId="263"/>
            <ac:spMk id="2" creationId="{F7ECCC23-6BDA-9294-FB9B-F027E012B695}"/>
          </ac:spMkLst>
        </pc:spChg>
        <pc:spChg chg="mod">
          <ac:chgData name="Isabel Plescher" userId="be44e5b7f4f04387" providerId="LiveId" clId="{E1FFC375-032C-447C-9DD1-7E86D04EA54F}" dt="2026-04-28T07:21:56.039" v="503" actId="14100"/>
          <ac:spMkLst>
            <pc:docMk/>
            <pc:sldMk cId="0" sldId="263"/>
            <ac:spMk id="3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6:44.757" v="99" actId="255"/>
          <ac:spMkLst>
            <pc:docMk/>
            <pc:sldMk cId="0" sldId="263"/>
            <ac:spMk id="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6:51.683" v="100" actId="20577"/>
          <ac:spMkLst>
            <pc:docMk/>
            <pc:sldMk cId="0" sldId="263"/>
            <ac:spMk id="6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7:10.175" v="124" actId="1035"/>
          <ac:spMkLst>
            <pc:docMk/>
            <pc:sldMk cId="0" sldId="263"/>
            <ac:spMk id="39" creationId="{00000000-0000-0000-0000-000000000000}"/>
          </ac:spMkLst>
        </pc:spChg>
        <pc:picChg chg="add mod">
          <ac:chgData name="Isabel Plescher" userId="be44e5b7f4f04387" providerId="LiveId" clId="{E1FFC375-032C-447C-9DD1-7E86D04EA54F}" dt="2026-04-28T07:26:53.831" v="594" actId="1036"/>
          <ac:picMkLst>
            <pc:docMk/>
            <pc:sldMk cId="0" sldId="263"/>
            <ac:picMk id="41" creationId="{8C8E4821-3029-B39A-DA17-2EE753E237B0}"/>
          </ac:picMkLst>
        </pc:picChg>
      </pc:sldChg>
      <pc:sldChg chg="addSp delSp modSp mod">
        <pc:chgData name="Isabel Plescher" userId="be44e5b7f4f04387" providerId="LiveId" clId="{E1FFC375-032C-447C-9DD1-7E86D04EA54F}" dt="2026-04-28T07:25:30.246" v="564" actId="1036"/>
        <pc:sldMkLst>
          <pc:docMk/>
          <pc:sldMk cId="0" sldId="264"/>
        </pc:sldMkLst>
        <pc:spChg chg="add mod">
          <ac:chgData name="Isabel Plescher" userId="be44e5b7f4f04387" providerId="LiveId" clId="{E1FFC375-032C-447C-9DD1-7E86D04EA54F}" dt="2026-04-28T07:25:30.246" v="564" actId="1036"/>
          <ac:spMkLst>
            <pc:docMk/>
            <pc:sldMk cId="0" sldId="264"/>
            <ac:spMk id="2" creationId="{EF875B85-336D-9898-8387-5F040F8F05A0}"/>
          </ac:spMkLst>
        </pc:spChg>
        <pc:spChg chg="mod">
          <ac:chgData name="Isabel Plescher" userId="be44e5b7f4f04387" providerId="LiveId" clId="{E1FFC375-032C-447C-9DD1-7E86D04EA54F}" dt="2026-04-28T07:22:10.478" v="505" actId="14100"/>
          <ac:spMkLst>
            <pc:docMk/>
            <pc:sldMk cId="0" sldId="264"/>
            <ac:spMk id="3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7:38.214" v="126" actId="255"/>
          <ac:spMkLst>
            <pc:docMk/>
            <pc:sldMk cId="0" sldId="264"/>
            <ac:spMk id="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8:30.600" v="133" actId="1076"/>
          <ac:spMkLst>
            <pc:docMk/>
            <pc:sldMk cId="0" sldId="264"/>
            <ac:spMk id="19" creationId="{00000000-0000-0000-0000-000000000000}"/>
          </ac:spMkLst>
        </pc:spChg>
        <pc:picChg chg="add mod">
          <ac:chgData name="Isabel Plescher" userId="be44e5b7f4f04387" providerId="LiveId" clId="{E1FFC375-032C-447C-9DD1-7E86D04EA54F}" dt="2026-04-28T07:25:30.246" v="564" actId="1036"/>
          <ac:picMkLst>
            <pc:docMk/>
            <pc:sldMk cId="0" sldId="264"/>
            <ac:picMk id="21" creationId="{32C66533-006B-F9F5-CB6F-A1EB22EE007C}"/>
          </ac:picMkLst>
        </pc:picChg>
      </pc:sldChg>
      <pc:sldChg chg="addSp delSp modSp mod">
        <pc:chgData name="Isabel Plescher" userId="be44e5b7f4f04387" providerId="LiveId" clId="{E1FFC375-032C-447C-9DD1-7E86D04EA54F}" dt="2026-04-28T07:26:35.628" v="589" actId="1036"/>
        <pc:sldMkLst>
          <pc:docMk/>
          <pc:sldMk cId="0" sldId="265"/>
        </pc:sldMkLst>
        <pc:spChg chg="add mod">
          <ac:chgData name="Isabel Plescher" userId="be44e5b7f4f04387" providerId="LiveId" clId="{E1FFC375-032C-447C-9DD1-7E86D04EA54F}" dt="2026-04-28T07:26:35.628" v="589" actId="1036"/>
          <ac:spMkLst>
            <pc:docMk/>
            <pc:sldMk cId="0" sldId="265"/>
            <ac:spMk id="2" creationId="{E22A164E-1753-D4BE-AE37-A7A99436CC24}"/>
          </ac:spMkLst>
        </pc:spChg>
        <pc:spChg chg="mod">
          <ac:chgData name="Isabel Plescher" userId="be44e5b7f4f04387" providerId="LiveId" clId="{E1FFC375-032C-447C-9DD1-7E86D04EA54F}" dt="2026-04-28T07:26:29.878" v="584" actId="14100"/>
          <ac:spMkLst>
            <pc:docMk/>
            <pc:sldMk cId="0" sldId="265"/>
            <ac:spMk id="3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9:36.443" v="140" actId="255"/>
          <ac:spMkLst>
            <pc:docMk/>
            <pc:sldMk cId="0" sldId="265"/>
            <ac:spMk id="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20:20.315" v="175" actId="1036"/>
          <ac:spMkLst>
            <pc:docMk/>
            <pc:sldMk cId="0" sldId="265"/>
            <ac:spMk id="1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19:32.062" v="138" actId="1076"/>
          <ac:spMkLst>
            <pc:docMk/>
            <pc:sldMk cId="0" sldId="265"/>
            <ac:spMk id="16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20:30.777" v="194" actId="1035"/>
          <ac:spMkLst>
            <pc:docMk/>
            <pc:sldMk cId="0" sldId="265"/>
            <ac:spMk id="19" creationId="{00000000-0000-0000-0000-000000000000}"/>
          </ac:spMkLst>
        </pc:spChg>
        <pc:picChg chg="add mod">
          <ac:chgData name="Isabel Plescher" userId="be44e5b7f4f04387" providerId="LiveId" clId="{E1FFC375-032C-447C-9DD1-7E86D04EA54F}" dt="2026-04-28T07:26:35.628" v="589" actId="1036"/>
          <ac:picMkLst>
            <pc:docMk/>
            <pc:sldMk cId="0" sldId="265"/>
            <ac:picMk id="21" creationId="{E67061B8-4F1D-A92E-D367-A58623A3A3FF}"/>
          </ac:picMkLst>
        </pc:picChg>
      </pc:sldChg>
      <pc:sldChg chg="addSp delSp modSp mod">
        <pc:chgData name="Isabel Plescher" userId="be44e5b7f4f04387" providerId="LiveId" clId="{E1FFC375-032C-447C-9DD1-7E86D04EA54F}" dt="2026-04-28T07:25:40.158" v="569" actId="1036"/>
        <pc:sldMkLst>
          <pc:docMk/>
          <pc:sldMk cId="0" sldId="266"/>
        </pc:sldMkLst>
        <pc:spChg chg="add mod">
          <ac:chgData name="Isabel Plescher" userId="be44e5b7f4f04387" providerId="LiveId" clId="{E1FFC375-032C-447C-9DD1-7E86D04EA54F}" dt="2026-04-28T07:25:40.158" v="569" actId="1036"/>
          <ac:spMkLst>
            <pc:docMk/>
            <pc:sldMk cId="0" sldId="266"/>
            <ac:spMk id="2" creationId="{AF3BC2B6-AEEE-C201-FCEA-5C6FA63661ED}"/>
          </ac:spMkLst>
        </pc:spChg>
        <pc:spChg chg="mod">
          <ac:chgData name="Isabel Plescher" userId="be44e5b7f4f04387" providerId="LiveId" clId="{E1FFC375-032C-447C-9DD1-7E86D04EA54F}" dt="2026-04-28T07:22:26.786" v="507" actId="14100"/>
          <ac:spMkLst>
            <pc:docMk/>
            <pc:sldMk cId="0" sldId="266"/>
            <ac:spMk id="3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20:52.675" v="196" actId="255"/>
          <ac:spMkLst>
            <pc:docMk/>
            <pc:sldMk cId="0" sldId="266"/>
            <ac:spMk id="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21:03.218" v="198" actId="1076"/>
          <ac:spMkLst>
            <pc:docMk/>
            <pc:sldMk cId="0" sldId="266"/>
            <ac:spMk id="1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21:17.254" v="199" actId="1076"/>
          <ac:spMkLst>
            <pc:docMk/>
            <pc:sldMk cId="0" sldId="266"/>
            <ac:spMk id="19" creationId="{00000000-0000-0000-0000-000000000000}"/>
          </ac:spMkLst>
        </pc:spChg>
        <pc:picChg chg="add mod">
          <ac:chgData name="Isabel Plescher" userId="be44e5b7f4f04387" providerId="LiveId" clId="{E1FFC375-032C-447C-9DD1-7E86D04EA54F}" dt="2026-04-28T07:25:40.158" v="569" actId="1036"/>
          <ac:picMkLst>
            <pc:docMk/>
            <pc:sldMk cId="0" sldId="266"/>
            <ac:picMk id="21" creationId="{D71E2BE6-96E5-0CB8-09C5-F4D8516EDFDF}"/>
          </ac:picMkLst>
        </pc:picChg>
      </pc:sldChg>
      <pc:sldChg chg="addSp delSp modSp mod">
        <pc:chgData name="Isabel Plescher" userId="be44e5b7f4f04387" providerId="LiveId" clId="{E1FFC375-032C-447C-9DD1-7E86D04EA54F}" dt="2026-04-28T07:26:09.630" v="581" actId="1036"/>
        <pc:sldMkLst>
          <pc:docMk/>
          <pc:sldMk cId="0" sldId="267"/>
        </pc:sldMkLst>
        <pc:spChg chg="add mod">
          <ac:chgData name="Isabel Plescher" userId="be44e5b7f4f04387" providerId="LiveId" clId="{E1FFC375-032C-447C-9DD1-7E86D04EA54F}" dt="2026-04-28T07:26:09.630" v="581" actId="1036"/>
          <ac:spMkLst>
            <pc:docMk/>
            <pc:sldMk cId="0" sldId="267"/>
            <ac:spMk id="2" creationId="{0B1CFAA1-DC29-3220-77C2-6D420836664B}"/>
          </ac:spMkLst>
        </pc:spChg>
        <pc:spChg chg="mod">
          <ac:chgData name="Isabel Plescher" userId="be44e5b7f4f04387" providerId="LiveId" clId="{E1FFC375-032C-447C-9DD1-7E86D04EA54F}" dt="2026-04-28T07:26:03.983" v="576" actId="14100"/>
          <ac:spMkLst>
            <pc:docMk/>
            <pc:sldMk cId="0" sldId="267"/>
            <ac:spMk id="3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23:05.027" v="210" actId="255"/>
          <ac:spMkLst>
            <pc:docMk/>
            <pc:sldMk cId="0" sldId="267"/>
            <ac:spMk id="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23:17.526" v="220" actId="1035"/>
          <ac:spMkLst>
            <pc:docMk/>
            <pc:sldMk cId="0" sldId="267"/>
            <ac:spMk id="1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23:23.860" v="227" actId="1035"/>
          <ac:spMkLst>
            <pc:docMk/>
            <pc:sldMk cId="0" sldId="267"/>
            <ac:spMk id="19" creationId="{00000000-0000-0000-0000-000000000000}"/>
          </ac:spMkLst>
        </pc:spChg>
        <pc:picChg chg="add mod">
          <ac:chgData name="Isabel Plescher" userId="be44e5b7f4f04387" providerId="LiveId" clId="{E1FFC375-032C-447C-9DD1-7E86D04EA54F}" dt="2026-04-28T07:26:09.630" v="581" actId="1036"/>
          <ac:picMkLst>
            <pc:docMk/>
            <pc:sldMk cId="0" sldId="267"/>
            <ac:picMk id="21" creationId="{D2963B5D-9D4B-C8A1-8AA3-75820217C92F}"/>
          </ac:picMkLst>
        </pc:picChg>
      </pc:sldChg>
      <pc:sldChg chg="addSp delSp modSp mod">
        <pc:chgData name="Isabel Plescher" userId="be44e5b7f4f04387" providerId="LiveId" clId="{E1FFC375-032C-447C-9DD1-7E86D04EA54F}" dt="2026-04-28T07:32:20.103" v="658" actId="1036"/>
        <pc:sldMkLst>
          <pc:docMk/>
          <pc:sldMk cId="0" sldId="268"/>
        </pc:sldMkLst>
        <pc:spChg chg="add mod">
          <ac:chgData name="Isabel Plescher" userId="be44e5b7f4f04387" providerId="LiveId" clId="{E1FFC375-032C-447C-9DD1-7E86D04EA54F}" dt="2026-04-28T07:25:48.350" v="574" actId="1036"/>
          <ac:spMkLst>
            <pc:docMk/>
            <pc:sldMk cId="0" sldId="268"/>
            <ac:spMk id="2" creationId="{2C719BBE-0574-F821-0FCF-49BF0D096FA2}"/>
          </ac:spMkLst>
        </pc:spChg>
        <pc:spChg chg="mod">
          <ac:chgData name="Isabel Plescher" userId="be44e5b7f4f04387" providerId="LiveId" clId="{E1FFC375-032C-447C-9DD1-7E86D04EA54F}" dt="2026-04-28T07:22:50.086" v="510" actId="14100"/>
          <ac:spMkLst>
            <pc:docMk/>
            <pc:sldMk cId="0" sldId="268"/>
            <ac:spMk id="3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23:52.056" v="228" actId="255"/>
          <ac:spMkLst>
            <pc:docMk/>
            <pc:sldMk cId="0" sldId="268"/>
            <ac:spMk id="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8T07:32:10.671" v="655" actId="14100"/>
          <ac:spMkLst>
            <pc:docMk/>
            <pc:sldMk cId="0" sldId="268"/>
            <ac:spMk id="6" creationId="{00000000-0000-0000-0000-000000000000}"/>
          </ac:spMkLst>
        </pc:spChg>
        <pc:spChg chg="mod">
          <ac:chgData name="Isabel Plescher" userId="be44e5b7f4f04387" providerId="LiveId" clId="{E1FFC375-032C-447C-9DD1-7E86D04EA54F}" dt="2026-04-28T07:31:31.404" v="649" actId="6549"/>
          <ac:spMkLst>
            <pc:docMk/>
            <pc:sldMk cId="0" sldId="268"/>
            <ac:spMk id="10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24:29.573" v="283" actId="14100"/>
          <ac:spMkLst>
            <pc:docMk/>
            <pc:sldMk cId="0" sldId="268"/>
            <ac:spMk id="13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24:43.072" v="284" actId="1076"/>
          <ac:spMkLst>
            <pc:docMk/>
            <pc:sldMk cId="0" sldId="268"/>
            <ac:spMk id="14" creationId="{00000000-0000-0000-0000-000000000000}"/>
          </ac:spMkLst>
        </pc:spChg>
        <pc:picChg chg="add mod">
          <ac:chgData name="Isabel Plescher" userId="be44e5b7f4f04387" providerId="LiveId" clId="{E1FFC375-032C-447C-9DD1-7E86D04EA54F}" dt="2026-04-28T07:25:48.350" v="574" actId="1036"/>
          <ac:picMkLst>
            <pc:docMk/>
            <pc:sldMk cId="0" sldId="268"/>
            <ac:picMk id="18" creationId="{72CAB2CC-0760-D511-EAEA-388E7957A4C4}"/>
          </ac:picMkLst>
        </pc:picChg>
        <pc:picChg chg="add mod">
          <ac:chgData name="Isabel Plescher" userId="be44e5b7f4f04387" providerId="LiveId" clId="{E1FFC375-032C-447C-9DD1-7E86D04EA54F}" dt="2026-04-28T07:32:20.103" v="658" actId="1036"/>
          <ac:picMkLst>
            <pc:docMk/>
            <pc:sldMk cId="0" sldId="268"/>
            <ac:picMk id="1026" creationId="{A3EFC07C-2F26-6A4C-8514-5F3330AED72F}"/>
          </ac:picMkLst>
        </pc:picChg>
      </pc:sldChg>
      <pc:sldChg chg="addSp delSp modSp mod">
        <pc:chgData name="Isabel Plescher" userId="be44e5b7f4f04387" providerId="LiveId" clId="{E1FFC375-032C-447C-9DD1-7E86D04EA54F}" dt="2026-05-07T17:57:15.420" v="691" actId="2085"/>
        <pc:sldMkLst>
          <pc:docMk/>
          <pc:sldMk cId="0" sldId="269"/>
        </pc:sldMkLst>
        <pc:spChg chg="add mod">
          <ac:chgData name="Isabel Plescher" userId="be44e5b7f4f04387" providerId="LiveId" clId="{E1FFC375-032C-447C-9DD1-7E86D04EA54F}" dt="2026-05-04T11:13:24.989" v="686" actId="1076"/>
          <ac:spMkLst>
            <pc:docMk/>
            <pc:sldMk cId="0" sldId="269"/>
            <ac:spMk id="3" creationId="{98B7C04C-009B-C1EA-8852-621DC755114C}"/>
          </ac:spMkLst>
        </pc:spChg>
        <pc:spChg chg="mod">
          <ac:chgData name="Isabel Plescher" userId="be44e5b7f4f04387" providerId="LiveId" clId="{E1FFC375-032C-447C-9DD1-7E86D04EA54F}" dt="2026-04-27T14:33:31.687" v="344" actId="1035"/>
          <ac:spMkLst>
            <pc:docMk/>
            <pc:sldMk cId="0" sldId="269"/>
            <ac:spMk id="5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33:34.769" v="345" actId="20577"/>
          <ac:spMkLst>
            <pc:docMk/>
            <pc:sldMk cId="0" sldId="269"/>
            <ac:spMk id="6" creationId="{00000000-0000-0000-0000-000000000000}"/>
          </ac:spMkLst>
        </pc:spChg>
        <pc:spChg chg="mod">
          <ac:chgData name="Isabel Plescher" userId="be44e5b7f4f04387" providerId="LiveId" clId="{E1FFC375-032C-447C-9DD1-7E86D04EA54F}" dt="2026-04-27T14:36:33.297" v="381" actId="20577"/>
          <ac:spMkLst>
            <pc:docMk/>
            <pc:sldMk cId="0" sldId="269"/>
            <ac:spMk id="7" creationId="{00000000-0000-0000-0000-000000000000}"/>
          </ac:spMkLst>
        </pc:spChg>
        <pc:spChg chg="mod">
          <ac:chgData name="Isabel Plescher" userId="be44e5b7f4f04387" providerId="LiveId" clId="{E1FFC375-032C-447C-9DD1-7E86D04EA54F}" dt="2026-05-04T08:51:19.790" v="679" actId="20577"/>
          <ac:spMkLst>
            <pc:docMk/>
            <pc:sldMk cId="0" sldId="269"/>
            <ac:spMk id="17" creationId="{00000000-0000-0000-0000-000000000000}"/>
          </ac:spMkLst>
        </pc:spChg>
        <pc:spChg chg="mod">
          <ac:chgData name="Isabel Plescher" userId="be44e5b7f4f04387" providerId="LiveId" clId="{E1FFC375-032C-447C-9DD1-7E86D04EA54F}" dt="2026-05-04T11:12:17.277" v="680" actId="6549"/>
          <ac:spMkLst>
            <pc:docMk/>
            <pc:sldMk cId="0" sldId="269"/>
            <ac:spMk id="27" creationId="{00000000-0000-0000-0000-000000000000}"/>
          </ac:spMkLst>
        </pc:spChg>
        <pc:spChg chg="mod">
          <ac:chgData name="Isabel Plescher" userId="be44e5b7f4f04387" providerId="LiveId" clId="{E1FFC375-032C-447C-9DD1-7E86D04EA54F}" dt="2026-05-04T08:48:00.900" v="672" actId="14100"/>
          <ac:spMkLst>
            <pc:docMk/>
            <pc:sldMk cId="0" sldId="269"/>
            <ac:spMk id="28" creationId="{00000000-0000-0000-0000-000000000000}"/>
          </ac:spMkLst>
        </pc:spChg>
        <pc:spChg chg="add mod">
          <ac:chgData name="Isabel Plescher" userId="be44e5b7f4f04387" providerId="LiveId" clId="{E1FFC375-032C-447C-9DD1-7E86D04EA54F}" dt="2026-05-07T17:57:15.420" v="691" actId="2085"/>
          <ac:spMkLst>
            <pc:docMk/>
            <pc:sldMk cId="0" sldId="269"/>
            <ac:spMk id="31" creationId="{4F7D5588-9C79-5693-A6D7-96D04944CBAD}"/>
          </ac:spMkLst>
        </pc:spChg>
      </pc:sldChg>
    </pc:docChg>
  </pc:docChgLst>
</pc:chgInfo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81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?>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?>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?>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?>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?>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linkedin.com/company/future-x-world/posts/?feedView=all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calendly.com/angelikaehohenberger-info/30min" TargetMode="External"/></Relationships>
</file>

<file path=ppt/slides/_rels/slide2.xml.rels><?xml version="1.0" encoding="UTF-8"?>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8" Type="http://schemas.openxmlformats.org/officeDocument/2006/relationships/image" Target="../media/image15.png"/></Relationships>
</file>

<file path=ppt/slides/_rels/slide4.xml.rels><?xml version="1.0" encoding="UTF-8"?>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?>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6.xml.rels><?xml version="1.0" encoding="UTF-8"?>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?>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8.xml.rels><?xml version="1.0" encoding="UTF-8"?>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?>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7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/>
          <p:cNvSpPr/>
          <p:nvPr/>
        </p:nvSpPr>
        <p:spPr>
          <a:xfrm>
            <a:off x="1691640" y="64008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kern="0" spc="8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</a:t>
            </a:r>
            <a:endParaRPr lang="en-US" sz="1600" dirty="0"/>
          </a:p>
        </p:txBody>
      </p:sp>
      <p:sp>
        <p:nvSpPr>
          <p:cNvPr id="7" name="Text 1"/>
          <p:cNvSpPr/>
          <p:nvPr/>
        </p:nvSpPr>
        <p:spPr>
          <a:xfrm>
            <a:off x="1691640" y="100584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kern="0" spc="4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Wirtschaftsarchitektur</a:t>
            </a:r>
            <a:endParaRPr lang="en-US" sz="1100" dirty="0"/>
          </a:p>
        </p:txBody>
      </p:sp>
      <p:sp>
        <p:nvSpPr>
          <p:cNvPr id="9" name="Text 3"/>
          <p:cNvSpPr/>
          <p:nvPr/>
        </p:nvSpPr>
        <p:spPr>
          <a:xfrm>
            <a:off x="640080" y="2743200"/>
            <a:ext cx="8229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</a:t>
            </a:r>
            <a:endParaRPr lang="en-US" sz="7200" dirty="0"/>
          </a:p>
        </p:txBody>
      </p:sp>
      <p:sp>
        <p:nvSpPr>
          <p:cNvPr id="10" name="Text 4"/>
          <p:cNvSpPr/>
          <p:nvPr/>
        </p:nvSpPr>
        <p:spPr>
          <a:xfrm>
            <a:off x="640080" y="3703320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Zukunftskongress 2026</a:t>
            </a:r>
            <a:endParaRPr lang="en-US" sz="4400" dirty="0"/>
          </a:p>
        </p:txBody>
      </p:sp>
      <p:sp>
        <p:nvSpPr>
          <p:cNvPr id="11" name="Text 5"/>
          <p:cNvSpPr/>
          <p:nvPr/>
        </p:nvSpPr>
        <p:spPr>
          <a:xfrm>
            <a:off x="640080" y="46177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Mediakit für Partner &amp; Sponsoren</a:t>
            </a:r>
            <a:endParaRPr lang="en-US" sz="1800" dirty="0"/>
          </a:p>
        </p:txBody>
      </p:sp>
      <p:sp>
        <p:nvSpPr>
          <p:cNvPr id="12" name="Shape 6"/>
          <p:cNvSpPr/>
          <p:nvPr/>
        </p:nvSpPr>
        <p:spPr>
          <a:xfrm>
            <a:off x="640080" y="5212080"/>
            <a:ext cx="1371600" cy="0"/>
          </a:xfrm>
          <a:prstGeom prst="line">
            <a:avLst/>
          </a:prstGeom>
          <a:noFill/>
          <a:ln w="381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7"/>
          <p:cNvSpPr/>
          <p:nvPr/>
        </p:nvSpPr>
        <p:spPr>
          <a:xfrm>
            <a:off x="640080" y="534924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Positionieren Sie </a:t>
            </a:r>
            <a:r>
              <a:rPr lang="en-US" sz="1800" i="1" dirty="0" err="1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sich</a:t>
            </a:r>
            <a:r>
              <a:rPr lang="en-US" sz="18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 </a:t>
            </a:r>
            <a:r>
              <a:rPr lang="en-US" sz="1800" i="1" dirty="0" err="1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heute</a:t>
            </a:r>
            <a:r>
              <a:rPr lang="en-US" sz="18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 </a:t>
            </a:r>
            <a:r>
              <a:rPr lang="en-US" sz="1800" i="1" dirty="0" err="1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dort</a:t>
            </a:r>
            <a:r>
              <a:rPr lang="en-US" sz="18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 die Wirtschaft von morgen entsteht.</a:t>
            </a:r>
            <a:endParaRPr lang="en-US" sz="1800" dirty="0"/>
          </a:p>
        </p:txBody>
      </p:sp>
      <p:sp>
        <p:nvSpPr>
          <p:cNvPr id="14" name="Shape 8"/>
          <p:cNvSpPr/>
          <p:nvPr/>
        </p:nvSpPr>
        <p:spPr>
          <a:xfrm>
            <a:off x="-8626" y="6446520"/>
            <a:ext cx="12192000" cy="421200"/>
          </a:xfrm>
          <a:prstGeom prst="rect">
            <a:avLst/>
          </a:prstGeom>
          <a:solidFill>
            <a:srgbClr val="443B63"/>
          </a:solidFill>
          <a:ln w="12700">
            <a:solidFill>
              <a:srgbClr val="443B6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9"/>
          <p:cNvSpPr/>
          <p:nvPr/>
        </p:nvSpPr>
        <p:spPr>
          <a:xfrm>
            <a:off x="457200" y="6446520"/>
            <a:ext cx="112471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23.–25. Oktober 2026   ·   Südsteiermark + Online   ·   zukunfts-kongress.com</a:t>
            </a:r>
            <a:endParaRPr lang="en-US" sz="1100" dirty="0"/>
          </a:p>
        </p:txBody>
      </p:sp>
      <p:sp>
        <p:nvSpPr>
          <p:cNvPr id="20" name="Würfel 19">
            <a:extLst>
              <a:ext uri="{FF2B5EF4-FFF2-40B4-BE49-F238E27FC236}">
                <a16:creationId xmlns:a16="http://schemas.microsoft.com/office/drawing/2014/main" id="{A8C717D9-D976-A945-1D3C-3ED0C04048AE}"/>
              </a:ext>
            </a:extLst>
          </p:cNvPr>
          <p:cNvSpPr/>
          <p:nvPr/>
        </p:nvSpPr>
        <p:spPr>
          <a:xfrm>
            <a:off x="7509753" y="527495"/>
            <a:ext cx="4387175" cy="4727622"/>
          </a:xfrm>
          <a:prstGeom prst="cub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AD7318-4BAA-FAE7-7500-58BDAA0E5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25" y="147941"/>
            <a:ext cx="1658859" cy="16588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6537960"/>
            <a:ext cx="12192000" cy="4212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640080" y="6400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8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  ·  SPONSORING DETAIL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640080" y="1051560"/>
            <a:ext cx="10881360" cy="1280160"/>
          </a:xfrm>
          <a:prstGeom prst="rect">
            <a:avLst/>
          </a:prstGeom>
          <a:solidFill>
            <a:srgbClr val="443B63"/>
          </a:solidFill>
          <a:ln w="12700">
            <a:solidFill>
              <a:srgbClr val="443B6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17320"/>
            <a:ext cx="548640" cy="5486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645920" y="1097280"/>
            <a:ext cx="6858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Co-Sponsor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1645920" y="1691640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Partner</a:t>
            </a:r>
            <a:endParaRPr lang="en-US" sz="1300" dirty="0"/>
          </a:p>
        </p:txBody>
      </p:sp>
      <p:sp>
        <p:nvSpPr>
          <p:cNvPr id="10" name="Text 6"/>
          <p:cNvSpPr/>
          <p:nvPr/>
        </p:nvSpPr>
        <p:spPr>
          <a:xfrm>
            <a:off x="8686800" y="114300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900" dirty="0"/>
          </a:p>
        </p:txBody>
      </p:sp>
      <p:sp>
        <p:nvSpPr>
          <p:cNvPr id="11" name="Text 7"/>
          <p:cNvSpPr/>
          <p:nvPr/>
        </p:nvSpPr>
        <p:spPr>
          <a:xfrm>
            <a:off x="8686800" y="141732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2200" dirty="0"/>
          </a:p>
        </p:txBody>
      </p:sp>
      <p:sp>
        <p:nvSpPr>
          <p:cNvPr id="12" name="Shape 8"/>
          <p:cNvSpPr/>
          <p:nvPr/>
        </p:nvSpPr>
        <p:spPr>
          <a:xfrm>
            <a:off x="640080" y="2606040"/>
            <a:ext cx="5349240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sp>
        <p:nvSpPr>
          <p:cNvPr id="13" name="Shape 9"/>
          <p:cNvSpPr/>
          <p:nvPr/>
        </p:nvSpPr>
        <p:spPr>
          <a:xfrm>
            <a:off x="640080" y="2606040"/>
            <a:ext cx="5349240" cy="4572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0"/>
          <p:cNvSpPr/>
          <p:nvPr/>
        </p:nvSpPr>
        <p:spPr>
          <a:xfrm>
            <a:off x="822960" y="2606040"/>
            <a:ext cx="4983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LEISTUNGEN</a:t>
            </a:r>
            <a:endParaRPr lang="en-US" sz="1100" dirty="0"/>
          </a:p>
        </p:txBody>
      </p:sp>
      <p:sp>
        <p:nvSpPr>
          <p:cNvPr id="15" name="Text 11"/>
          <p:cNvSpPr/>
          <p:nvPr/>
        </p:nvSpPr>
        <p:spPr>
          <a:xfrm>
            <a:off x="868680" y="2703098"/>
            <a:ext cx="4983480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Logo auf Website + Kongressplattform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Erwähnung in der Kommunikation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Integration in ausgewählte LinkedIn Posts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Sichtbarkeit während des Events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Zugang zur Community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6172200" y="2606040"/>
            <a:ext cx="5349240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Shape 13"/>
          <p:cNvSpPr/>
          <p:nvPr/>
        </p:nvSpPr>
        <p:spPr>
          <a:xfrm>
            <a:off x="6172200" y="2606040"/>
            <a:ext cx="5349240" cy="4572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14"/>
          <p:cNvSpPr/>
          <p:nvPr/>
        </p:nvSpPr>
        <p:spPr>
          <a:xfrm>
            <a:off x="6355080" y="2606040"/>
            <a:ext cx="4983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NUTZEN</a:t>
            </a:r>
            <a:endParaRPr lang="en-US" sz="1100" dirty="0"/>
          </a:p>
        </p:txBody>
      </p:sp>
      <p:sp>
        <p:nvSpPr>
          <p:cNvPr id="19" name="Text 15"/>
          <p:cNvSpPr/>
          <p:nvPr/>
        </p:nvSpPr>
        <p:spPr>
          <a:xfrm>
            <a:off x="6400800" y="2407121"/>
            <a:ext cx="4983480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Gezielte Sichtbarkeit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Markenaufbau im Zukunftsumfeld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Zugang zur Zielgruppe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10881360" y="65379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 / 14</a:t>
            </a:r>
            <a:endParaRPr lang="en-US" sz="900" dirty="0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E22A164E-1753-D4BE-AE37-A7A99436CC24}"/>
              </a:ext>
            </a:extLst>
          </p:cNvPr>
          <p:cNvSpPr/>
          <p:nvPr/>
        </p:nvSpPr>
        <p:spPr>
          <a:xfrm>
            <a:off x="1078305" y="6576349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 |  Mediakit 2026</a:t>
            </a:r>
            <a:endParaRPr lang="en-US" sz="90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67061B8-4F1D-A92E-D367-A58623A3A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4" y="6326146"/>
            <a:ext cx="862791" cy="8627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6537960"/>
            <a:ext cx="12192000" cy="4212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640080" y="6400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8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  ·  SPONSORING DETAIL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640080" y="1051560"/>
            <a:ext cx="10881360" cy="1280160"/>
          </a:xfrm>
          <a:prstGeom prst="rect">
            <a:avLst/>
          </a:prstGeom>
          <a:solidFill>
            <a:srgbClr val="484848"/>
          </a:solidFill>
          <a:ln w="12700">
            <a:solidFill>
              <a:srgbClr val="484848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17320"/>
            <a:ext cx="548640" cy="5486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645920" y="1097280"/>
            <a:ext cx="6858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Partner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1645920" y="1691640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Netzwerkpartner</a:t>
            </a:r>
            <a:endParaRPr lang="en-US" sz="1300" dirty="0"/>
          </a:p>
        </p:txBody>
      </p:sp>
      <p:sp>
        <p:nvSpPr>
          <p:cNvPr id="10" name="Text 6"/>
          <p:cNvSpPr/>
          <p:nvPr/>
        </p:nvSpPr>
        <p:spPr>
          <a:xfrm>
            <a:off x="8686800" y="114300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900" dirty="0"/>
          </a:p>
        </p:txBody>
      </p:sp>
      <p:sp>
        <p:nvSpPr>
          <p:cNvPr id="11" name="Text 7"/>
          <p:cNvSpPr/>
          <p:nvPr/>
        </p:nvSpPr>
        <p:spPr>
          <a:xfrm>
            <a:off x="8686800" y="141732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2200" dirty="0"/>
          </a:p>
        </p:txBody>
      </p:sp>
      <p:sp>
        <p:nvSpPr>
          <p:cNvPr id="12" name="Shape 8"/>
          <p:cNvSpPr/>
          <p:nvPr/>
        </p:nvSpPr>
        <p:spPr>
          <a:xfrm>
            <a:off x="640080" y="2606040"/>
            <a:ext cx="5349240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sp>
        <p:nvSpPr>
          <p:cNvPr id="13" name="Shape 9"/>
          <p:cNvSpPr/>
          <p:nvPr/>
        </p:nvSpPr>
        <p:spPr>
          <a:xfrm>
            <a:off x="640080" y="2606040"/>
            <a:ext cx="5349240" cy="4572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0"/>
          <p:cNvSpPr/>
          <p:nvPr/>
        </p:nvSpPr>
        <p:spPr>
          <a:xfrm>
            <a:off x="822960" y="2606040"/>
            <a:ext cx="4983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LEISTUNGEN</a:t>
            </a:r>
            <a:endParaRPr lang="en-US" sz="1100" dirty="0"/>
          </a:p>
        </p:txBody>
      </p:sp>
      <p:sp>
        <p:nvSpPr>
          <p:cNvPr id="15" name="Text 11"/>
          <p:cNvSpPr/>
          <p:nvPr/>
        </p:nvSpPr>
        <p:spPr>
          <a:xfrm>
            <a:off x="853440" y="2514600"/>
            <a:ext cx="4983480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Logo Integration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Erwähnung im Umfeld des Events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Möglichkeit zur Teilnahme &amp; Vernetzung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6172200" y="2606040"/>
            <a:ext cx="5349240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Shape 13"/>
          <p:cNvSpPr/>
          <p:nvPr/>
        </p:nvSpPr>
        <p:spPr>
          <a:xfrm>
            <a:off x="6172200" y="2606040"/>
            <a:ext cx="5349240" cy="4572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14"/>
          <p:cNvSpPr/>
          <p:nvPr/>
        </p:nvSpPr>
        <p:spPr>
          <a:xfrm>
            <a:off x="6355080" y="2606040"/>
            <a:ext cx="4983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NUTZEN</a:t>
            </a:r>
            <a:endParaRPr lang="en-US" sz="1100" dirty="0"/>
          </a:p>
        </p:txBody>
      </p:sp>
      <p:sp>
        <p:nvSpPr>
          <p:cNvPr id="19" name="Text 15"/>
          <p:cNvSpPr/>
          <p:nvPr/>
        </p:nvSpPr>
        <p:spPr>
          <a:xfrm>
            <a:off x="6400800" y="2518719"/>
            <a:ext cx="4983480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Einstieg in Future X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Erste Sichtbarkeit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Netzwerkaufbau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10881360" y="65379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 / 14</a:t>
            </a:r>
            <a:endParaRPr lang="en-US" sz="900" dirty="0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AF3BC2B6-AEEE-C201-FCEA-5C6FA63661ED}"/>
              </a:ext>
            </a:extLst>
          </p:cNvPr>
          <p:cNvSpPr/>
          <p:nvPr/>
        </p:nvSpPr>
        <p:spPr>
          <a:xfrm>
            <a:off x="1078305" y="6576349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 |  Mediakit 2026</a:t>
            </a:r>
            <a:endParaRPr lang="en-US" sz="90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D71E2BE6-96E5-0CB8-09C5-F4D8516ED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4" y="6326146"/>
            <a:ext cx="862791" cy="8627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6537960"/>
            <a:ext cx="12192000" cy="4212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640080" y="6400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8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  ·  SPONSORING DETAIL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640080" y="1051560"/>
            <a:ext cx="10881360" cy="128016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17320"/>
            <a:ext cx="548640" cy="5486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645920" y="1097280"/>
            <a:ext cx="6858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Workshop Partner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1645920" y="1691640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Bonus Paket</a:t>
            </a:r>
            <a:endParaRPr lang="en-US" sz="1300" dirty="0"/>
          </a:p>
        </p:txBody>
      </p:sp>
      <p:sp>
        <p:nvSpPr>
          <p:cNvPr id="10" name="Text 6"/>
          <p:cNvSpPr/>
          <p:nvPr/>
        </p:nvSpPr>
        <p:spPr>
          <a:xfrm>
            <a:off x="8686800" y="114300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900" dirty="0"/>
          </a:p>
        </p:txBody>
      </p:sp>
      <p:sp>
        <p:nvSpPr>
          <p:cNvPr id="11" name="Text 7"/>
          <p:cNvSpPr/>
          <p:nvPr/>
        </p:nvSpPr>
        <p:spPr>
          <a:xfrm>
            <a:off x="8686800" y="141732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2200" dirty="0"/>
          </a:p>
        </p:txBody>
      </p:sp>
      <p:sp>
        <p:nvSpPr>
          <p:cNvPr id="12" name="Shape 8"/>
          <p:cNvSpPr/>
          <p:nvPr/>
        </p:nvSpPr>
        <p:spPr>
          <a:xfrm>
            <a:off x="640080" y="2606040"/>
            <a:ext cx="5349240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Shape 9"/>
          <p:cNvSpPr/>
          <p:nvPr/>
        </p:nvSpPr>
        <p:spPr>
          <a:xfrm>
            <a:off x="640080" y="2606040"/>
            <a:ext cx="5349240" cy="4572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0"/>
          <p:cNvSpPr/>
          <p:nvPr/>
        </p:nvSpPr>
        <p:spPr>
          <a:xfrm>
            <a:off x="822960" y="2606040"/>
            <a:ext cx="4983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LEISTUNGEN</a:t>
            </a:r>
            <a:endParaRPr lang="en-US" sz="1100" dirty="0"/>
          </a:p>
        </p:txBody>
      </p:sp>
      <p:sp>
        <p:nvSpPr>
          <p:cNvPr id="15" name="Text 11"/>
          <p:cNvSpPr/>
          <p:nvPr/>
        </p:nvSpPr>
        <p:spPr>
          <a:xfrm>
            <a:off x="868680" y="2615100"/>
            <a:ext cx="4983480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Durchführung eines Workshops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Direkte Interaktion mit Teilnehmer:innen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Positionierung als Experte / Expertin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6172200" y="2606040"/>
            <a:ext cx="5349240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Shape 13"/>
          <p:cNvSpPr/>
          <p:nvPr/>
        </p:nvSpPr>
        <p:spPr>
          <a:xfrm>
            <a:off x="6172200" y="2606040"/>
            <a:ext cx="5349240" cy="4572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14"/>
          <p:cNvSpPr/>
          <p:nvPr/>
        </p:nvSpPr>
        <p:spPr>
          <a:xfrm>
            <a:off x="6355080" y="2606040"/>
            <a:ext cx="4983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NUTZEN</a:t>
            </a:r>
            <a:endParaRPr lang="en-US" sz="1100" dirty="0"/>
          </a:p>
        </p:txBody>
      </p:sp>
      <p:sp>
        <p:nvSpPr>
          <p:cNvPr id="19" name="Text 15"/>
          <p:cNvSpPr/>
          <p:nvPr/>
        </p:nvSpPr>
        <p:spPr>
          <a:xfrm>
            <a:off x="6400800" y="2581737"/>
            <a:ext cx="4983480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Sichtbarkeit als Fachstimme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Qualifizierte Leads aus dem Workshop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Vertiefte Beziehungen zur Community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10881360" y="65379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 / 14</a:t>
            </a:r>
            <a:endParaRPr lang="en-US" sz="900" dirty="0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0B1CFAA1-DC29-3220-77C2-6D420836664B}"/>
              </a:ext>
            </a:extLst>
          </p:cNvPr>
          <p:cNvSpPr/>
          <p:nvPr/>
        </p:nvSpPr>
        <p:spPr>
          <a:xfrm>
            <a:off x="1078305" y="6576349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 |  Mediakit 2026</a:t>
            </a:r>
            <a:endParaRPr lang="en-US" sz="90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D2963B5D-9D4B-C8A1-8AA3-75820217C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4" y="6326146"/>
            <a:ext cx="862791" cy="8627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6537960"/>
            <a:ext cx="12192000" cy="4212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8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  ·  ÜBER ANGELIKA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640080" y="1188720"/>
            <a:ext cx="4114800" cy="4205314"/>
          </a:xfrm>
          <a:prstGeom prst="rect">
            <a:avLst/>
          </a:prstGeom>
          <a:solidFill>
            <a:srgbClr val="F5F8F9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5"/>
          <p:cNvSpPr/>
          <p:nvPr/>
        </p:nvSpPr>
        <p:spPr>
          <a:xfrm>
            <a:off x="914400" y="4206240"/>
            <a:ext cx="35661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11" name="Text 6"/>
          <p:cNvSpPr/>
          <p:nvPr/>
        </p:nvSpPr>
        <p:spPr>
          <a:xfrm>
            <a:off x="5120640" y="1188720"/>
            <a:ext cx="6400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Angelika E. Hohenberger</a:t>
            </a:r>
            <a:endParaRPr lang="en-US" sz="3600" dirty="0"/>
          </a:p>
        </p:txBody>
      </p:sp>
      <p:sp>
        <p:nvSpPr>
          <p:cNvPr id="12" name="Text 7"/>
          <p:cNvSpPr/>
          <p:nvPr/>
        </p:nvSpPr>
        <p:spPr>
          <a:xfrm>
            <a:off x="5120640" y="201168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Founder &amp; Initiatorin Future X</a:t>
            </a:r>
            <a:endParaRPr lang="en-US" sz="1600" dirty="0"/>
          </a:p>
        </p:txBody>
      </p:sp>
      <p:sp>
        <p:nvSpPr>
          <p:cNvPr id="13" name="Shape 8"/>
          <p:cNvSpPr/>
          <p:nvPr/>
        </p:nvSpPr>
        <p:spPr>
          <a:xfrm>
            <a:off x="5128660" y="2606040"/>
            <a:ext cx="6423259" cy="0"/>
          </a:xfrm>
          <a:prstGeom prst="line">
            <a:avLst/>
          </a:prstGeom>
          <a:noFill/>
          <a:ln w="381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9"/>
          <p:cNvSpPr/>
          <p:nvPr/>
        </p:nvSpPr>
        <p:spPr>
          <a:xfrm>
            <a:off x="5128660" y="2240280"/>
            <a:ext cx="640080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4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Unternehmerin mit Leidenschaft für Wirtschaftsarchitektur</a:t>
            </a:r>
            <a:endParaRPr lang="en-US" sz="14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4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Projektentwicklerin mit Fokus auf Zukunftsthemen</a:t>
            </a:r>
            <a:endParaRPr lang="en-US" sz="14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4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30+ Jahre Erfahrung in Wirtschaft, Innovation und Transformation</a:t>
            </a:r>
            <a:endParaRPr lang="en-US" sz="14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4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Initiatorin und Founder von Future X World und Future X Kongress</a:t>
            </a:r>
            <a:endParaRPr lang="en-US" sz="1400" dirty="0"/>
          </a:p>
        </p:txBody>
      </p:sp>
      <p:sp>
        <p:nvSpPr>
          <p:cNvPr id="15" name="Shape 10"/>
          <p:cNvSpPr/>
          <p:nvPr/>
        </p:nvSpPr>
        <p:spPr>
          <a:xfrm>
            <a:off x="5120640" y="5486400"/>
            <a:ext cx="6400800" cy="777240"/>
          </a:xfrm>
          <a:prstGeom prst="rect">
            <a:avLst/>
          </a:prstGeom>
          <a:solidFill>
            <a:srgbClr val="443B63"/>
          </a:solidFill>
          <a:ln w="12700">
            <a:solidFill>
              <a:srgbClr val="443B6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Text 11"/>
          <p:cNvSpPr/>
          <p:nvPr/>
        </p:nvSpPr>
        <p:spPr>
          <a:xfrm>
            <a:off x="5394960" y="5486400"/>
            <a:ext cx="5943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"Wir bauen Wirtschaftsarchitektur, die heute trägt – und morgen gestaltet."</a:t>
            </a:r>
            <a:endParaRPr lang="en-US" sz="1300" dirty="0"/>
          </a:p>
        </p:txBody>
      </p:sp>
      <p:sp>
        <p:nvSpPr>
          <p:cNvPr id="17" name="Text 12"/>
          <p:cNvSpPr/>
          <p:nvPr/>
        </p:nvSpPr>
        <p:spPr>
          <a:xfrm>
            <a:off x="10881360" y="65379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13 / 14</a:t>
            </a:r>
            <a:endParaRPr lang="en-US" sz="900" dirty="0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2C719BBE-0574-F821-0FCF-49BF0D096FA2}"/>
              </a:ext>
            </a:extLst>
          </p:cNvPr>
          <p:cNvSpPr/>
          <p:nvPr/>
        </p:nvSpPr>
        <p:spPr>
          <a:xfrm>
            <a:off x="1078305" y="6576349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 |  Mediakit 2026</a:t>
            </a:r>
            <a:endParaRPr lang="en-US" sz="9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2CAB2CC-0760-D511-EAEA-388E7957A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64" y="6326146"/>
            <a:ext cx="862791" cy="862791"/>
          </a:xfrm>
          <a:prstGeom prst="rect">
            <a:avLst/>
          </a:prstGeom>
        </p:spPr>
      </p:pic>
      <p:pic>
        <p:nvPicPr>
          <p:cNvPr id="1026" name="Picture 2" descr="Profilfoto">
            <a:extLst>
              <a:ext uri="{FF2B5EF4-FFF2-40B4-BE49-F238E27FC236}">
                <a16:creationId xmlns:a16="http://schemas.microsoft.com/office/drawing/2014/main" id="{A3EFC07C-2F26-6A4C-8514-5F3330AE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38660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67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640080" y="671206"/>
            <a:ext cx="9144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8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WERDEN SIE TEIL VON FUTURE X</a:t>
            </a:r>
            <a:endParaRPr lang="en-US" sz="1300" dirty="0"/>
          </a:p>
        </p:txBody>
      </p:sp>
      <p:sp>
        <p:nvSpPr>
          <p:cNvPr id="6" name="Text 1"/>
          <p:cNvSpPr/>
          <p:nvPr/>
        </p:nvSpPr>
        <p:spPr>
          <a:xfrm>
            <a:off x="640080" y="1371600"/>
            <a:ext cx="10058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4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Lassen Sie </a:t>
            </a:r>
            <a:r>
              <a:rPr lang="en-US" sz="6400" b="1" dirty="0" err="1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uns</a:t>
            </a:r>
            <a:r>
              <a:rPr lang="en-US" sz="64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 </a:t>
            </a:r>
            <a:r>
              <a:rPr lang="en-US" sz="6400" b="1" dirty="0" err="1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sprechen</a:t>
            </a:r>
            <a:endParaRPr lang="en-US" sz="6400" dirty="0"/>
          </a:p>
        </p:txBody>
      </p:sp>
      <p:sp>
        <p:nvSpPr>
          <p:cNvPr id="7" name="Text 2"/>
          <p:cNvSpPr/>
          <p:nvPr/>
        </p:nvSpPr>
        <p:spPr>
          <a:xfrm>
            <a:off x="640080" y="2980560"/>
            <a:ext cx="9144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Wir freuen uns auf ein persönliches Gespräch über Ihre </a:t>
            </a:r>
            <a:r>
              <a:rPr lang="en-US" sz="1800" dirty="0" err="1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Positionierung</a:t>
            </a:r>
            <a:r>
              <a:rPr lang="en-US" sz="18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als</a:t>
            </a:r>
            <a:r>
              <a:rPr lang="en-US" sz="18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 Zukunftspartner.</a:t>
            </a:r>
            <a:endParaRPr lang="en-US" sz="1800" dirty="0"/>
          </a:p>
        </p:txBody>
      </p:sp>
      <p:sp>
        <p:nvSpPr>
          <p:cNvPr id="8" name="Shape 3"/>
          <p:cNvSpPr/>
          <p:nvPr/>
        </p:nvSpPr>
        <p:spPr>
          <a:xfrm>
            <a:off x="640080" y="4114800"/>
            <a:ext cx="2606040" cy="1463040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4"/>
          <p:cNvSpPr/>
          <p:nvPr/>
        </p:nvSpPr>
        <p:spPr>
          <a:xfrm>
            <a:off x="914400" y="4526280"/>
            <a:ext cx="640080" cy="640080"/>
          </a:xfrm>
          <a:prstGeom prst="ellipse">
            <a:avLst/>
          </a:prstGeom>
          <a:solidFill>
            <a:srgbClr val="B0D2D5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72" y="4645152"/>
            <a:ext cx="411480" cy="41148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91640" y="4389120"/>
            <a:ext cx="1417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Kontakt</a:t>
            </a:r>
            <a:endParaRPr lang="en-US" sz="1100" dirty="0"/>
          </a:p>
        </p:txBody>
      </p:sp>
      <p:sp>
        <p:nvSpPr>
          <p:cNvPr id="12" name="Text 6"/>
          <p:cNvSpPr/>
          <p:nvPr/>
        </p:nvSpPr>
        <p:spPr>
          <a:xfrm>
            <a:off x="1691640" y="4754880"/>
            <a:ext cx="1417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Angelika E. Hohenberger</a:t>
            </a:r>
            <a:endParaRPr lang="en-US" sz="1200" dirty="0"/>
          </a:p>
        </p:txBody>
      </p:sp>
      <p:sp>
        <p:nvSpPr>
          <p:cNvPr id="13" name="Shape 7"/>
          <p:cNvSpPr/>
          <p:nvPr/>
        </p:nvSpPr>
        <p:spPr>
          <a:xfrm>
            <a:off x="3429000" y="4114800"/>
            <a:ext cx="2606040" cy="1463040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Shape 8"/>
          <p:cNvSpPr/>
          <p:nvPr/>
        </p:nvSpPr>
        <p:spPr>
          <a:xfrm>
            <a:off x="3703320" y="4526280"/>
            <a:ext cx="640080" cy="640080"/>
          </a:xfrm>
          <a:prstGeom prst="ellipse">
            <a:avLst/>
          </a:prstGeom>
          <a:solidFill>
            <a:srgbClr val="B0D2D5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192" y="4645152"/>
            <a:ext cx="41148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480560" y="4389120"/>
            <a:ext cx="1417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LinkedIn</a:t>
            </a:r>
            <a:endParaRPr lang="en-US" sz="1100" dirty="0"/>
          </a:p>
        </p:txBody>
      </p:sp>
      <p:sp>
        <p:nvSpPr>
          <p:cNvPr id="17" name="Text 10"/>
          <p:cNvSpPr/>
          <p:nvPr/>
        </p:nvSpPr>
        <p:spPr>
          <a:xfrm>
            <a:off x="4480560" y="4754880"/>
            <a:ext cx="1417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de-DE" sz="1200" b="1" dirty="0">
                <a:solidFill>
                  <a:srgbClr val="FFFFFF"/>
                </a:solidFill>
                <a:latin typeface="Montserrat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 X World: Beiträge | LinkedIn</a:t>
            </a:r>
            <a:endParaRPr lang="en-US" sz="1200" b="1" dirty="0">
              <a:solidFill>
                <a:srgbClr val="FFFFFF"/>
              </a:solidFill>
              <a:latin typeface="Montserrat" pitchFamily="34" charset="0"/>
            </a:endParaRPr>
          </a:p>
        </p:txBody>
      </p:sp>
      <p:sp>
        <p:nvSpPr>
          <p:cNvPr id="18" name="Shape 11"/>
          <p:cNvSpPr/>
          <p:nvPr/>
        </p:nvSpPr>
        <p:spPr>
          <a:xfrm>
            <a:off x="6217920" y="4114800"/>
            <a:ext cx="2606040" cy="1463040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Shape 12"/>
          <p:cNvSpPr/>
          <p:nvPr/>
        </p:nvSpPr>
        <p:spPr>
          <a:xfrm>
            <a:off x="6492240" y="4526280"/>
            <a:ext cx="640080" cy="640080"/>
          </a:xfrm>
          <a:prstGeom prst="ellipse">
            <a:avLst/>
          </a:prstGeom>
          <a:solidFill>
            <a:srgbClr val="B0D2D5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112" y="4645152"/>
            <a:ext cx="411480" cy="41148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7269480" y="4389120"/>
            <a:ext cx="1417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Website</a:t>
            </a:r>
            <a:endParaRPr lang="en-US" sz="1100" dirty="0"/>
          </a:p>
        </p:txBody>
      </p:sp>
      <p:sp>
        <p:nvSpPr>
          <p:cNvPr id="22" name="Text 14"/>
          <p:cNvSpPr/>
          <p:nvPr/>
        </p:nvSpPr>
        <p:spPr>
          <a:xfrm>
            <a:off x="7269480" y="4754880"/>
            <a:ext cx="1417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zukunfts-kongress.com</a:t>
            </a:r>
            <a:endParaRPr lang="en-US" sz="1200" dirty="0"/>
          </a:p>
        </p:txBody>
      </p:sp>
      <p:sp>
        <p:nvSpPr>
          <p:cNvPr id="23" name="Shape 15"/>
          <p:cNvSpPr/>
          <p:nvPr/>
        </p:nvSpPr>
        <p:spPr>
          <a:xfrm>
            <a:off x="9006840" y="4114800"/>
            <a:ext cx="2606040" cy="1463040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4" name="Shape 16"/>
          <p:cNvSpPr/>
          <p:nvPr/>
        </p:nvSpPr>
        <p:spPr>
          <a:xfrm>
            <a:off x="9281160" y="4526280"/>
            <a:ext cx="640080" cy="640080"/>
          </a:xfrm>
          <a:prstGeom prst="ellipse">
            <a:avLst/>
          </a:prstGeom>
          <a:solidFill>
            <a:srgbClr val="B0D2D5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0032" y="4645152"/>
            <a:ext cx="411480" cy="411480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10058400" y="4389120"/>
            <a:ext cx="1417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Termin</a:t>
            </a:r>
            <a:endParaRPr lang="en-US" sz="1100" dirty="0"/>
          </a:p>
        </p:txBody>
      </p:sp>
      <p:sp>
        <p:nvSpPr>
          <p:cNvPr id="27" name="Text 18"/>
          <p:cNvSpPr/>
          <p:nvPr/>
        </p:nvSpPr>
        <p:spPr>
          <a:xfrm>
            <a:off x="10058400" y="4754880"/>
            <a:ext cx="1417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28" name="Shape 19"/>
          <p:cNvSpPr/>
          <p:nvPr/>
        </p:nvSpPr>
        <p:spPr>
          <a:xfrm>
            <a:off x="0" y="6446520"/>
            <a:ext cx="12192000" cy="421200"/>
          </a:xfrm>
          <a:prstGeom prst="rect">
            <a:avLst/>
          </a:prstGeom>
          <a:solidFill>
            <a:srgbClr val="443B63"/>
          </a:solidFill>
          <a:ln w="12700">
            <a:solidFill>
              <a:srgbClr val="443B6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9" name="Text 20"/>
          <p:cNvSpPr/>
          <p:nvPr/>
        </p:nvSpPr>
        <p:spPr>
          <a:xfrm>
            <a:off x="457200" y="6446520"/>
            <a:ext cx="112471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FUTURE X  ·  Zukunftskongress  ·  23.–25. Oktober 2026  ·  Online + </a:t>
            </a:r>
            <a:r>
              <a:rPr lang="en-US" sz="1100" kern="0" spc="40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Südsteiermark</a:t>
            </a:r>
            <a:endParaRPr lang="en-US" sz="1100" dirty="0"/>
          </a:p>
        </p:txBody>
      </p:sp>
      <p:sp>
        <p:nvSpPr>
          <p:cNvPr id="31" name="Flussdiagramm: Verbinder 30">
            <a:extLst>
              <a:ext uri="{FF2B5EF4-FFF2-40B4-BE49-F238E27FC236}">
                <a16:creationId xmlns:a16="http://schemas.microsoft.com/office/drawing/2014/main" id="{4F7D5588-9C79-5693-A6D7-96D04944CBAD}"/>
              </a:ext>
            </a:extLst>
          </p:cNvPr>
          <p:cNvSpPr/>
          <p:nvPr/>
        </p:nvSpPr>
        <p:spPr>
          <a:xfrm>
            <a:off x="7576388" y="185311"/>
            <a:ext cx="4415384" cy="3021897"/>
          </a:xfrm>
          <a:prstGeom prst="flowChartConnector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8B7C04C-009B-C1EA-8852-621DC755114C}"/>
              </a:ext>
            </a:extLst>
          </p:cNvPr>
          <p:cNvSpPr txBox="1"/>
          <p:nvPr/>
        </p:nvSpPr>
        <p:spPr>
          <a:xfrm>
            <a:off x="9970267" y="4659422"/>
            <a:ext cx="15816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FFFFFF"/>
                </a:solidFill>
                <a:latin typeface="Montserrat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https://calendly.com/angelikaehohenberger-info/30min</a:t>
            </a:r>
            <a:endParaRPr lang="de-DE" sz="1200" b="1" dirty="0">
              <a:solidFill>
                <a:srgbClr val="FFFFFF"/>
              </a:solidFill>
              <a:latin typeface="Montserra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843392" y="-2315356"/>
            <a:ext cx="2377440" cy="23774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8626" y="6435984"/>
            <a:ext cx="12204356" cy="422016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sp>
        <p:nvSpPr>
          <p:cNvPr id="5" name="Text 2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8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  ·  DIE IDEE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24841" y="1586501"/>
            <a:ext cx="7037831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Eine Plattform für die Wirtschaft von </a:t>
            </a:r>
            <a:r>
              <a:rPr lang="en-US" sz="3600" b="1" dirty="0" err="1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heute</a:t>
            </a:r>
            <a:r>
              <a:rPr lang="en-US" sz="36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 und morgen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670559" y="3230995"/>
            <a:ext cx="6858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verbindet wirtschaftlichen Erfolg in Krisenzeiten, Gesundheit und Innovation – als neue Wirtschaftsarchitektur für Entscheider:innen, die heute gestalten, was morgen tragen muss.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7863840" y="1672872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FOKUS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7863840" y="2142859"/>
            <a:ext cx="3657600" cy="6858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7"/>
          <p:cNvSpPr/>
          <p:nvPr/>
        </p:nvSpPr>
        <p:spPr>
          <a:xfrm>
            <a:off x="7863840" y="2142859"/>
            <a:ext cx="73152" cy="6858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8"/>
          <p:cNvSpPr/>
          <p:nvPr/>
        </p:nvSpPr>
        <p:spPr>
          <a:xfrm>
            <a:off x="8138160" y="2142859"/>
            <a:ext cx="3291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Unternehmer:innen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7863840" y="2993251"/>
            <a:ext cx="3657600" cy="6858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Shape 10"/>
          <p:cNvSpPr/>
          <p:nvPr/>
        </p:nvSpPr>
        <p:spPr>
          <a:xfrm>
            <a:off x="7863840" y="2993251"/>
            <a:ext cx="73152" cy="6858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1"/>
          <p:cNvSpPr/>
          <p:nvPr/>
        </p:nvSpPr>
        <p:spPr>
          <a:xfrm>
            <a:off x="8138160" y="2993251"/>
            <a:ext cx="3291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Selbstständige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7863840" y="3843643"/>
            <a:ext cx="3657600" cy="6858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Shape 13"/>
          <p:cNvSpPr/>
          <p:nvPr/>
        </p:nvSpPr>
        <p:spPr>
          <a:xfrm>
            <a:off x="7863840" y="3843643"/>
            <a:ext cx="73152" cy="6858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4"/>
          <p:cNvSpPr/>
          <p:nvPr/>
        </p:nvSpPr>
        <p:spPr>
          <a:xfrm>
            <a:off x="8138160" y="3843643"/>
            <a:ext cx="3291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Entscheider:innen</a:t>
            </a:r>
            <a:endParaRPr lang="en-US" sz="1400" dirty="0"/>
          </a:p>
        </p:txBody>
      </p:sp>
      <p:sp>
        <p:nvSpPr>
          <p:cNvPr id="18" name="Shape 15"/>
          <p:cNvSpPr/>
          <p:nvPr/>
        </p:nvSpPr>
        <p:spPr>
          <a:xfrm>
            <a:off x="7863840" y="4694035"/>
            <a:ext cx="3657600" cy="6858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Shape 16"/>
          <p:cNvSpPr/>
          <p:nvPr/>
        </p:nvSpPr>
        <p:spPr>
          <a:xfrm>
            <a:off x="7863840" y="4694035"/>
            <a:ext cx="73152" cy="6858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 17"/>
          <p:cNvSpPr/>
          <p:nvPr/>
        </p:nvSpPr>
        <p:spPr>
          <a:xfrm>
            <a:off x="8138160" y="4694035"/>
            <a:ext cx="3291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Zukunfts-Gestalter</a:t>
            </a:r>
            <a:endParaRPr lang="en-US" sz="1400" dirty="0"/>
          </a:p>
        </p:txBody>
      </p:sp>
      <p:sp>
        <p:nvSpPr>
          <p:cNvPr id="21" name="Shape 18"/>
          <p:cNvSpPr/>
          <p:nvPr/>
        </p:nvSpPr>
        <p:spPr>
          <a:xfrm>
            <a:off x="7863840" y="5544427"/>
            <a:ext cx="3657600" cy="6858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Shape 19"/>
          <p:cNvSpPr/>
          <p:nvPr/>
        </p:nvSpPr>
        <p:spPr>
          <a:xfrm>
            <a:off x="7863840" y="5544427"/>
            <a:ext cx="73152" cy="6858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3" name="Text 20"/>
          <p:cNvSpPr/>
          <p:nvPr/>
        </p:nvSpPr>
        <p:spPr>
          <a:xfrm>
            <a:off x="8138160" y="5544427"/>
            <a:ext cx="3291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Innovatoren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10881360" y="65379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 / 14</a:t>
            </a:r>
            <a:endParaRPr lang="en-US" sz="900" dirty="0"/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92F72E6A-B52B-9970-F839-ADB6CBB12354}"/>
              </a:ext>
            </a:extLst>
          </p:cNvPr>
          <p:cNvSpPr/>
          <p:nvPr/>
        </p:nvSpPr>
        <p:spPr>
          <a:xfrm>
            <a:off x="1078305" y="6493225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 |  Mediakit 2026</a:t>
            </a:r>
            <a:endParaRPr lang="en-US" sz="90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2EDA0C79-726B-2FB5-AD02-B2CCBFFF9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4" y="6243022"/>
            <a:ext cx="862791" cy="8627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6464808"/>
            <a:ext cx="12186234" cy="4212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8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  ·  DIE REICHWEITE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Geplante </a:t>
            </a:r>
            <a:r>
              <a:rPr lang="en-US" sz="3600" b="1" dirty="0" err="1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Reichweite</a:t>
            </a:r>
            <a:r>
              <a:rPr lang="en-US" sz="36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 2026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194560"/>
            <a:ext cx="5120640" cy="406908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5"/>
          <p:cNvSpPr/>
          <p:nvPr/>
        </p:nvSpPr>
        <p:spPr>
          <a:xfrm>
            <a:off x="640080" y="2468880"/>
            <a:ext cx="512064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10.000</a:t>
            </a:r>
            <a:endParaRPr lang="en-US" sz="8000" dirty="0"/>
          </a:p>
        </p:txBody>
      </p:sp>
      <p:sp>
        <p:nvSpPr>
          <p:cNvPr id="9" name="Text 6"/>
          <p:cNvSpPr/>
          <p:nvPr/>
        </p:nvSpPr>
        <p:spPr>
          <a:xfrm>
            <a:off x="640080" y="416052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Teilnehmer:innen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2468880" y="4754880"/>
            <a:ext cx="1463040" cy="0"/>
          </a:xfrm>
          <a:prstGeom prst="line">
            <a:avLst/>
          </a:prstGeom>
          <a:noFill/>
          <a:ln w="254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8"/>
          <p:cNvSpPr/>
          <p:nvPr/>
        </p:nvSpPr>
        <p:spPr>
          <a:xfrm>
            <a:off x="640080" y="4937760"/>
            <a:ext cx="51206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mehrere 100.000 Kontakte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entlang aller Kanäle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6126480" y="2194560"/>
            <a:ext cx="5394960" cy="6858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80" y="2359152"/>
            <a:ext cx="457200" cy="45720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6995160" y="2267712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LinkedIn + Social Media</a:t>
            </a:r>
            <a:endParaRPr lang="en-US" sz="1400" dirty="0"/>
          </a:p>
        </p:txBody>
      </p:sp>
      <p:sp>
        <p:nvSpPr>
          <p:cNvPr id="15" name="Text 11"/>
          <p:cNvSpPr/>
          <p:nvPr/>
        </p:nvSpPr>
        <p:spPr>
          <a:xfrm>
            <a:off x="6995160" y="2514560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Tägliche Sichtbarkeit, organische Reichweite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6126480" y="2902860"/>
            <a:ext cx="5394960" cy="6858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080" y="3067452"/>
            <a:ext cx="457200" cy="45720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995160" y="2976012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E-Mail Marketing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6995160" y="3222860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Direkter Zugang über Newsletter &amp; Kampagnen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6126480" y="3611160"/>
            <a:ext cx="5394960" cy="6858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080" y="3775752"/>
            <a:ext cx="457200" cy="45720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995160" y="3684312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Klassische Medien</a:t>
            </a:r>
            <a:endParaRPr lang="en-US" sz="1400" dirty="0"/>
          </a:p>
        </p:txBody>
      </p:sp>
      <p:sp>
        <p:nvSpPr>
          <p:cNvPr id="23" name="Text 17"/>
          <p:cNvSpPr/>
          <p:nvPr/>
        </p:nvSpPr>
        <p:spPr>
          <a:xfrm>
            <a:off x="6995160" y="3931160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Presse, PR und Fachmedien</a:t>
            </a:r>
            <a:endParaRPr lang="en-US" sz="1100" dirty="0"/>
          </a:p>
        </p:txBody>
      </p:sp>
      <p:sp>
        <p:nvSpPr>
          <p:cNvPr id="24" name="Shape 18"/>
          <p:cNvSpPr/>
          <p:nvPr/>
        </p:nvSpPr>
        <p:spPr>
          <a:xfrm>
            <a:off x="6126480" y="4319460"/>
            <a:ext cx="5394960" cy="6858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080" y="4484052"/>
            <a:ext cx="457200" cy="457200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6995160" y="4392612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Podcast &amp; Storytelling</a:t>
            </a:r>
            <a:endParaRPr lang="en-US" sz="1400" dirty="0"/>
          </a:p>
        </p:txBody>
      </p:sp>
      <p:sp>
        <p:nvSpPr>
          <p:cNvPr id="27" name="Text 20"/>
          <p:cNvSpPr/>
          <p:nvPr/>
        </p:nvSpPr>
        <p:spPr>
          <a:xfrm>
            <a:off x="6995160" y="4639460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Podcast &amp; Jennifer 2126</a:t>
            </a:r>
            <a:endParaRPr lang="en-US" sz="1100" dirty="0"/>
          </a:p>
        </p:txBody>
      </p:sp>
      <p:sp>
        <p:nvSpPr>
          <p:cNvPr id="28" name="Shape 21"/>
          <p:cNvSpPr/>
          <p:nvPr/>
        </p:nvSpPr>
        <p:spPr>
          <a:xfrm>
            <a:off x="6126480" y="5715000"/>
            <a:ext cx="5394960" cy="548640"/>
          </a:xfrm>
          <a:prstGeom prst="rect">
            <a:avLst/>
          </a:prstGeom>
          <a:solidFill>
            <a:srgbClr val="443B63"/>
          </a:solidFill>
          <a:ln w="12700">
            <a:solidFill>
              <a:srgbClr val="443B6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9" name="Text 22"/>
          <p:cNvSpPr/>
          <p:nvPr/>
        </p:nvSpPr>
        <p:spPr>
          <a:xfrm>
            <a:off x="6126480" y="5715000"/>
            <a:ext cx="5394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Zielgruppe: kaufkräftig &amp; wachstumsorientiert</a:t>
            </a:r>
            <a:endParaRPr lang="en-US" sz="1400" dirty="0"/>
          </a:p>
        </p:txBody>
      </p:sp>
      <p:sp>
        <p:nvSpPr>
          <p:cNvPr id="30" name="Text 23"/>
          <p:cNvSpPr/>
          <p:nvPr/>
        </p:nvSpPr>
        <p:spPr>
          <a:xfrm>
            <a:off x="10881360" y="65379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 / 14</a:t>
            </a:r>
            <a:endParaRPr lang="en-US" sz="900" dirty="0"/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ED8E4910-8BFD-F067-DA46-96071D31D63A}"/>
              </a:ext>
            </a:extLst>
          </p:cNvPr>
          <p:cNvSpPr/>
          <p:nvPr/>
        </p:nvSpPr>
        <p:spPr>
          <a:xfrm>
            <a:off x="1078305" y="6511697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 |  Mediakit 2026</a:t>
            </a:r>
            <a:endParaRPr lang="en-US" sz="900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9A0B7D10-FD5E-A1B6-A577-17D768EEC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164" y="6261494"/>
            <a:ext cx="862791" cy="862791"/>
          </a:xfrm>
          <a:prstGeom prst="rect">
            <a:avLst/>
          </a:prstGeom>
        </p:spPr>
      </p:pic>
      <p:sp>
        <p:nvSpPr>
          <p:cNvPr id="200" name="Shape TT"/>
          <p:cNvSpPr/>
          <p:nvPr/>
        </p:nvSpPr>
        <p:spPr>
          <a:xfrm>
            <a:off x="6126480" y="5027760"/>
            <a:ext cx="5394960" cy="6858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01" name="Text TT Title"/>
          <p:cNvSpPr/>
          <p:nvPr/>
        </p:nvSpPr>
        <p:spPr>
          <a:xfrm>
            <a:off x="6995160" y="5100912"/>
            <a:ext cx="4389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de-DE" sz="1300" b="1" kern="0" spc="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Think Tank Plattform</a:t>
            </a:r>
            <a:endParaRPr lang="de-DE" sz="1300" dirty="0"/>
          </a:p>
        </p:txBody>
      </p:sp>
      <p:sp>
        <p:nvSpPr>
          <p:cNvPr id="202" name="Text TT Subtitle"/>
          <p:cNvSpPr/>
          <p:nvPr/>
        </p:nvSpPr>
        <p:spPr>
          <a:xfrm>
            <a:off x="6995160" y="5347760"/>
            <a:ext cx="4389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de-DE" sz="1100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Sichtbarkeit für Sponsoren auf der Plattform</a:t>
            </a:r>
            <a:endParaRPr lang="de-DE" sz="1100" dirty="0"/>
          </a:p>
        </p:txBody>
      </p:sp>
      <p:pic>
        <p:nvPicPr>
          <p:cNvPr id="203" name="Image T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5080" y="5192352"/>
            <a:ext cx="457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6537960"/>
            <a:ext cx="12191999" cy="4212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8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  ·  ZIELGRUPPE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Unsere</a:t>
            </a:r>
            <a:r>
              <a:rPr lang="en-US" sz="36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 Community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194560"/>
            <a:ext cx="2606040" cy="210312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5"/>
          <p:cNvSpPr/>
          <p:nvPr/>
        </p:nvSpPr>
        <p:spPr>
          <a:xfrm>
            <a:off x="1440180" y="2606040"/>
            <a:ext cx="1005840" cy="1005840"/>
          </a:xfrm>
          <a:prstGeom prst="ellipse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492" y="2816352"/>
            <a:ext cx="585216" cy="585216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2960" y="3749040"/>
            <a:ext cx="2240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Unternehmer:innen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3474720" y="2194560"/>
            <a:ext cx="2606040" cy="210312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Shape 8"/>
          <p:cNvSpPr/>
          <p:nvPr/>
        </p:nvSpPr>
        <p:spPr>
          <a:xfrm>
            <a:off x="4274820" y="2606040"/>
            <a:ext cx="1005840" cy="1005840"/>
          </a:xfrm>
          <a:prstGeom prst="ellipse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132" y="2816352"/>
            <a:ext cx="585216" cy="58521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657600" y="3749040"/>
            <a:ext cx="2240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Führungskräfte</a:t>
            </a:r>
            <a:endParaRPr lang="en-US" sz="1400" dirty="0"/>
          </a:p>
        </p:txBody>
      </p:sp>
      <p:sp>
        <p:nvSpPr>
          <p:cNvPr id="15" name="Shape 10"/>
          <p:cNvSpPr/>
          <p:nvPr/>
        </p:nvSpPr>
        <p:spPr>
          <a:xfrm>
            <a:off x="6309360" y="2194560"/>
            <a:ext cx="2606040" cy="210312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Shape 11"/>
          <p:cNvSpPr/>
          <p:nvPr/>
        </p:nvSpPr>
        <p:spPr>
          <a:xfrm>
            <a:off x="7109460" y="2606040"/>
            <a:ext cx="1005840" cy="1005840"/>
          </a:xfrm>
          <a:prstGeom prst="ellipse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772" y="2816352"/>
            <a:ext cx="585216" cy="585216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492240" y="3749040"/>
            <a:ext cx="2240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Selbstständige</a:t>
            </a:r>
            <a:endParaRPr lang="en-US" sz="1400" dirty="0"/>
          </a:p>
        </p:txBody>
      </p:sp>
      <p:sp>
        <p:nvSpPr>
          <p:cNvPr id="19" name="Shape 13"/>
          <p:cNvSpPr/>
          <p:nvPr/>
        </p:nvSpPr>
        <p:spPr>
          <a:xfrm>
            <a:off x="9144000" y="2194560"/>
            <a:ext cx="2606040" cy="210312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0" name="Shape 14"/>
          <p:cNvSpPr/>
          <p:nvPr/>
        </p:nvSpPr>
        <p:spPr>
          <a:xfrm>
            <a:off x="9944100" y="2606040"/>
            <a:ext cx="1005840" cy="1005840"/>
          </a:xfrm>
          <a:prstGeom prst="ellipse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412" y="2816352"/>
            <a:ext cx="585216" cy="585216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9326880" y="3749040"/>
            <a:ext cx="2240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Zukunftsorientierte</a:t>
            </a:r>
            <a:endParaRPr lang="en-US" sz="1400" dirty="0"/>
          </a:p>
        </p:txBody>
      </p:sp>
      <p:sp>
        <p:nvSpPr>
          <p:cNvPr id="23" name="Text 16"/>
          <p:cNvSpPr/>
          <p:nvPr/>
        </p:nvSpPr>
        <p:spPr>
          <a:xfrm>
            <a:off x="571072" y="4754880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INTERESSIERT AN</a:t>
            </a:r>
            <a:endParaRPr lang="en-US" sz="1100" dirty="0"/>
          </a:p>
        </p:txBody>
      </p:sp>
      <p:sp>
        <p:nvSpPr>
          <p:cNvPr id="24" name="Shape 17"/>
          <p:cNvSpPr/>
          <p:nvPr/>
        </p:nvSpPr>
        <p:spPr>
          <a:xfrm>
            <a:off x="640080" y="5120640"/>
            <a:ext cx="3657600" cy="100584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 18"/>
          <p:cNvSpPr/>
          <p:nvPr/>
        </p:nvSpPr>
        <p:spPr>
          <a:xfrm>
            <a:off x="640080" y="5120640"/>
            <a:ext cx="3657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Wachstum</a:t>
            </a:r>
            <a:endParaRPr lang="en-US" sz="2200" dirty="0"/>
          </a:p>
        </p:txBody>
      </p:sp>
      <p:sp>
        <p:nvSpPr>
          <p:cNvPr id="26" name="Shape 19"/>
          <p:cNvSpPr/>
          <p:nvPr/>
        </p:nvSpPr>
        <p:spPr>
          <a:xfrm>
            <a:off x="4526280" y="5120640"/>
            <a:ext cx="3657600" cy="1005840"/>
          </a:xfrm>
          <a:prstGeom prst="rect">
            <a:avLst/>
          </a:prstGeom>
          <a:solidFill>
            <a:srgbClr val="443B63"/>
          </a:solidFill>
          <a:ln w="12700">
            <a:solidFill>
              <a:srgbClr val="443B6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 20"/>
          <p:cNvSpPr/>
          <p:nvPr/>
        </p:nvSpPr>
        <p:spPr>
          <a:xfrm>
            <a:off x="4526280" y="5120640"/>
            <a:ext cx="3657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Innovation</a:t>
            </a:r>
            <a:endParaRPr lang="en-US" sz="2200" dirty="0"/>
          </a:p>
        </p:txBody>
      </p:sp>
      <p:sp>
        <p:nvSpPr>
          <p:cNvPr id="28" name="Shape 21"/>
          <p:cNvSpPr/>
          <p:nvPr/>
        </p:nvSpPr>
        <p:spPr>
          <a:xfrm>
            <a:off x="8412480" y="5120640"/>
            <a:ext cx="3657600" cy="100584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9" name="Text 22"/>
          <p:cNvSpPr/>
          <p:nvPr/>
        </p:nvSpPr>
        <p:spPr>
          <a:xfrm>
            <a:off x="8412480" y="5120640"/>
            <a:ext cx="3657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Transformation</a:t>
            </a:r>
            <a:endParaRPr lang="en-US" sz="2200" dirty="0"/>
          </a:p>
        </p:txBody>
      </p:sp>
      <p:sp>
        <p:nvSpPr>
          <p:cNvPr id="30" name="Text 23"/>
          <p:cNvSpPr/>
          <p:nvPr/>
        </p:nvSpPr>
        <p:spPr>
          <a:xfrm>
            <a:off x="10881360" y="65379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 / 14</a:t>
            </a:r>
            <a:endParaRPr lang="en-US" sz="900" dirty="0"/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AE0B2302-D382-76A2-39E9-A34A75BE16DA}"/>
              </a:ext>
            </a:extLst>
          </p:cNvPr>
          <p:cNvSpPr/>
          <p:nvPr/>
        </p:nvSpPr>
        <p:spPr>
          <a:xfrm>
            <a:off x="1078305" y="6567113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 |  Mediakit 2026</a:t>
            </a:r>
            <a:endParaRPr lang="en-US" sz="900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130F7A53-EFA9-BF65-558C-9E3205E18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4" y="6342788"/>
            <a:ext cx="862791" cy="8627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6537960"/>
            <a:ext cx="12192000" cy="4212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640080" y="6400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8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  ·  CONTENT &amp; SICHTBARKEIT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40080" y="108822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Sichtbarkeit, die nicht erst beim Event </a:t>
            </a:r>
            <a:r>
              <a:rPr lang="en-US" sz="3200" b="1" dirty="0" err="1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beginnt</a:t>
            </a:r>
            <a:endParaRPr lang="en-US" sz="3200" dirty="0"/>
          </a:p>
        </p:txBody>
      </p:sp>
      <p:sp>
        <p:nvSpPr>
          <p:cNvPr id="7" name="Shape 4"/>
          <p:cNvSpPr/>
          <p:nvPr/>
        </p:nvSpPr>
        <p:spPr>
          <a:xfrm>
            <a:off x="777240" y="2468880"/>
            <a:ext cx="1700000" cy="274320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5"/>
          <p:cNvSpPr/>
          <p:nvPr/>
        </p:nvSpPr>
        <p:spPr>
          <a:xfrm>
            <a:off x="777240" y="2468880"/>
            <a:ext cx="1700000" cy="109728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00" y="2926080"/>
            <a:ext cx="640080" cy="64008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77240" y="3749040"/>
            <a:ext cx="150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LinkedIn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877240" y="4251960"/>
            <a:ext cx="1500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tägliche Präsenz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2672040" y="2468880"/>
            <a:ext cx="1700000" cy="274320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Shape 9"/>
          <p:cNvSpPr/>
          <p:nvPr/>
        </p:nvSpPr>
        <p:spPr>
          <a:xfrm>
            <a:off x="2672040" y="2468880"/>
            <a:ext cx="1700000" cy="109728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000" y="2926080"/>
            <a:ext cx="640080" cy="64008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2772040" y="3749040"/>
            <a:ext cx="150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Storytelling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2772040" y="4251960"/>
            <a:ext cx="1500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Jennifer 2126</a:t>
            </a:r>
            <a:endParaRPr lang="en-US" sz="1100" dirty="0"/>
          </a:p>
        </p:txBody>
      </p:sp>
      <p:sp>
        <p:nvSpPr>
          <p:cNvPr id="17" name="Shape 12"/>
          <p:cNvSpPr/>
          <p:nvPr/>
        </p:nvSpPr>
        <p:spPr>
          <a:xfrm>
            <a:off x="4566840" y="2468880"/>
            <a:ext cx="1700000" cy="274320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Shape 13"/>
          <p:cNvSpPr/>
          <p:nvPr/>
        </p:nvSpPr>
        <p:spPr>
          <a:xfrm>
            <a:off x="4566840" y="2468880"/>
            <a:ext cx="1700000" cy="109728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800" y="2926080"/>
            <a:ext cx="640080" cy="64008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4666840" y="3749040"/>
            <a:ext cx="150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Podcast</a:t>
            </a:r>
            <a:endParaRPr lang="en-US" sz="1600" dirty="0"/>
          </a:p>
        </p:txBody>
      </p:sp>
      <p:sp>
        <p:nvSpPr>
          <p:cNvPr id="21" name="Text 15"/>
          <p:cNvSpPr/>
          <p:nvPr/>
        </p:nvSpPr>
        <p:spPr>
          <a:xfrm>
            <a:off x="4666840" y="4251960"/>
            <a:ext cx="1500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Stimmen der Zukunft</a:t>
            </a:r>
            <a:endParaRPr lang="en-US" sz="1100" dirty="0"/>
          </a:p>
        </p:txBody>
      </p:sp>
      <p:sp>
        <p:nvSpPr>
          <p:cNvPr id="22" name="Shape 16"/>
          <p:cNvSpPr/>
          <p:nvPr/>
        </p:nvSpPr>
        <p:spPr>
          <a:xfrm>
            <a:off x="6461640" y="2468880"/>
            <a:ext cx="1700000" cy="274320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3" name="Shape 17"/>
          <p:cNvSpPr/>
          <p:nvPr/>
        </p:nvSpPr>
        <p:spPr>
          <a:xfrm>
            <a:off x="6461640" y="2468880"/>
            <a:ext cx="1700000" cy="109728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600" y="2926080"/>
            <a:ext cx="640080" cy="640080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6561640" y="3749040"/>
            <a:ext cx="150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Newsletter</a:t>
            </a:r>
            <a:endParaRPr lang="en-US" sz="1600" dirty="0"/>
          </a:p>
        </p:txBody>
      </p:sp>
      <p:sp>
        <p:nvSpPr>
          <p:cNvPr id="26" name="Text 19"/>
          <p:cNvSpPr/>
          <p:nvPr/>
        </p:nvSpPr>
        <p:spPr>
          <a:xfrm>
            <a:off x="6561640" y="4251960"/>
            <a:ext cx="1500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Direkte Reichweite</a:t>
            </a:r>
            <a:endParaRPr lang="en-US" sz="1100" dirty="0"/>
          </a:p>
        </p:txBody>
      </p:sp>
      <p:sp>
        <p:nvSpPr>
          <p:cNvPr id="27" name="Shape 20"/>
          <p:cNvSpPr/>
          <p:nvPr/>
        </p:nvSpPr>
        <p:spPr>
          <a:xfrm>
            <a:off x="8356440" y="2468880"/>
            <a:ext cx="1700000" cy="274320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8" name="Shape 21"/>
          <p:cNvSpPr/>
          <p:nvPr/>
        </p:nvSpPr>
        <p:spPr>
          <a:xfrm>
            <a:off x="8356440" y="2468880"/>
            <a:ext cx="1700000" cy="109728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6400" y="2926080"/>
            <a:ext cx="640080" cy="640080"/>
          </a:xfrm>
          <a:prstGeom prst="rect">
            <a:avLst/>
          </a:prstGeom>
        </p:spPr>
      </p:pic>
      <p:sp>
        <p:nvSpPr>
          <p:cNvPr id="30" name="Text 22"/>
          <p:cNvSpPr/>
          <p:nvPr/>
        </p:nvSpPr>
        <p:spPr>
          <a:xfrm>
            <a:off x="8456440" y="3749040"/>
            <a:ext cx="150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Kongress</a:t>
            </a:r>
            <a:endParaRPr lang="en-US" sz="1600" dirty="0"/>
          </a:p>
        </p:txBody>
      </p:sp>
      <p:sp>
        <p:nvSpPr>
          <p:cNvPr id="31" name="Text 23"/>
          <p:cNvSpPr/>
          <p:nvPr/>
        </p:nvSpPr>
        <p:spPr>
          <a:xfrm>
            <a:off x="8456440" y="4251960"/>
            <a:ext cx="1500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23.–25. Oktober 2026</a:t>
            </a:r>
            <a:endParaRPr lang="en-US" sz="1100" dirty="0"/>
          </a:p>
        </p:txBody>
      </p:sp>
      <p:sp>
        <p:nvSpPr>
          <p:cNvPr id="32" name="Shape 24"/>
          <p:cNvSpPr/>
          <p:nvPr/>
        </p:nvSpPr>
        <p:spPr>
          <a:xfrm>
            <a:off x="777240" y="5623560"/>
            <a:ext cx="11173968" cy="640080"/>
          </a:xfrm>
          <a:prstGeom prst="rect">
            <a:avLst/>
          </a:prstGeom>
          <a:solidFill>
            <a:srgbClr val="443B63"/>
          </a:solidFill>
          <a:ln w="12700">
            <a:solidFill>
              <a:srgbClr val="443B6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3" name="Text 25"/>
          <p:cNvSpPr/>
          <p:nvPr/>
        </p:nvSpPr>
        <p:spPr>
          <a:xfrm>
            <a:off x="744288" y="5641848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Kontinuierlicher Anstieg der Reichweite – nicht nur Event.</a:t>
            </a:r>
            <a:endParaRPr lang="en-US" sz="1600" dirty="0"/>
          </a:p>
        </p:txBody>
      </p:sp>
      <p:sp>
        <p:nvSpPr>
          <p:cNvPr id="34" name="Text 26"/>
          <p:cNvSpPr/>
          <p:nvPr/>
        </p:nvSpPr>
        <p:spPr>
          <a:xfrm>
            <a:off x="10881360" y="65379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05 / 14</a:t>
            </a:r>
            <a:endParaRPr lang="en-US" sz="900" dirty="0"/>
          </a:p>
        </p:txBody>
      </p:sp>
      <p:sp>
        <p:nvSpPr>
          <p:cNvPr id="36" name="Text 1">
            <a:extLst>
              <a:ext uri="{FF2B5EF4-FFF2-40B4-BE49-F238E27FC236}">
                <a16:creationId xmlns:a16="http://schemas.microsoft.com/office/drawing/2014/main" id="{C11FB1ED-4506-BC9A-7E3D-1C3AB2C9E838}"/>
              </a:ext>
            </a:extLst>
          </p:cNvPr>
          <p:cNvSpPr/>
          <p:nvPr/>
        </p:nvSpPr>
        <p:spPr>
          <a:xfrm>
            <a:off x="1078305" y="6576349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 |  Mediakit 2026</a:t>
            </a:r>
            <a:endParaRPr lang="en-US" sz="900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6671DDF8-7E71-5A5C-3535-CD43046DD3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164" y="6326146"/>
            <a:ext cx="862791" cy="862791"/>
          </a:xfrm>
          <a:prstGeom prst="rect">
            <a:avLst/>
          </a:prstGeom>
        </p:spPr>
      </p:pic>
      <p:sp>
        <p:nvSpPr>
          <p:cNvPr id="400" name="Shape TT BG"/>
          <p:cNvSpPr/>
          <p:nvPr/>
        </p:nvSpPr>
        <p:spPr>
          <a:xfrm>
            <a:off x="10251240" y="2468880"/>
            <a:ext cx="17000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01" name="Shape TT Accent"/>
          <p:cNvSpPr/>
          <p:nvPr/>
        </p:nvSpPr>
        <p:spPr>
          <a:xfrm>
            <a:off x="10251240" y="2468880"/>
            <a:ext cx="1700000" cy="109728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02" name="Text TT Title"/>
          <p:cNvSpPr/>
          <p:nvPr/>
        </p:nvSpPr>
        <p:spPr>
          <a:xfrm>
            <a:off x="10351240" y="3749040"/>
            <a:ext cx="1500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de-DE" sz="1400" b="1" kern="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Think Tank</a:t>
            </a:r>
            <a:endParaRPr lang="de-DE" sz="1400" dirty="0"/>
          </a:p>
        </p:txBody>
      </p:sp>
      <p:sp>
        <p:nvSpPr>
          <p:cNvPr id="403" name="Text TT Subtitle"/>
          <p:cNvSpPr/>
          <p:nvPr/>
        </p:nvSpPr>
        <p:spPr>
          <a:xfrm>
            <a:off x="10351240" y="4251960"/>
            <a:ext cx="150000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de-DE" sz="1100" kern="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Plattform für Sponsoren</a:t>
            </a:r>
            <a:endParaRPr lang="de-DE" sz="1100" dirty="0"/>
          </a:p>
        </p:txBody>
      </p:sp>
      <p:pic>
        <p:nvPicPr>
          <p:cNvPr id="404" name="Image T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1200" y="2926080"/>
            <a:ext cx="640080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6537960"/>
            <a:ext cx="12192000" cy="4212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8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05  ·  IHRE VORTEILE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Was Sie als Partner </a:t>
            </a:r>
            <a:r>
              <a:rPr lang="en-US" sz="3600" b="1" dirty="0" err="1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gewinnen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189748"/>
            <a:ext cx="10972800" cy="55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5"/>
          <p:cNvSpPr/>
          <p:nvPr/>
        </p:nvSpPr>
        <p:spPr>
          <a:xfrm>
            <a:off x="640080" y="2189748"/>
            <a:ext cx="73152" cy="5500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1868"/>
            <a:ext cx="365760" cy="36576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508760" y="2219748"/>
            <a:ext cx="9966960" cy="2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Direkter Zugang zur Zielgruppe</a:t>
            </a: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1508760" y="2479748"/>
            <a:ext cx="9966960" cy="2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Kaufkräftige Entscheider:innen, die heute Weichen stellen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640080" y="2876748"/>
            <a:ext cx="10972800" cy="55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Shape 9"/>
          <p:cNvSpPr/>
          <p:nvPr/>
        </p:nvSpPr>
        <p:spPr>
          <a:xfrm>
            <a:off x="640080" y="2876748"/>
            <a:ext cx="73152" cy="5500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68868"/>
            <a:ext cx="365760" cy="36576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508760" y="2906748"/>
            <a:ext cx="9966960" cy="2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Positionierung als Zukunftsunternehmen</a:t>
            </a:r>
            <a:endParaRPr lang="en-US" sz="1400" dirty="0"/>
          </a:p>
        </p:txBody>
      </p:sp>
      <p:sp>
        <p:nvSpPr>
          <p:cNvPr id="16" name="Text 11"/>
          <p:cNvSpPr/>
          <p:nvPr/>
        </p:nvSpPr>
        <p:spPr>
          <a:xfrm>
            <a:off x="1508760" y="3166748"/>
            <a:ext cx="9966960" cy="2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 in einem hochwertigen, zukunftsorientierten Umfeld</a:t>
            </a:r>
            <a:endParaRPr lang="en-US" sz="1100" dirty="0"/>
          </a:p>
        </p:txBody>
      </p:sp>
      <p:sp>
        <p:nvSpPr>
          <p:cNvPr id="17" name="Shape 12"/>
          <p:cNvSpPr/>
          <p:nvPr/>
        </p:nvSpPr>
        <p:spPr>
          <a:xfrm>
            <a:off x="640080" y="3563748"/>
            <a:ext cx="10972800" cy="55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Shape 13"/>
          <p:cNvSpPr/>
          <p:nvPr/>
        </p:nvSpPr>
        <p:spPr>
          <a:xfrm>
            <a:off x="640080" y="3563748"/>
            <a:ext cx="73152" cy="5500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655868"/>
            <a:ext cx="365760" cy="36576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508760" y="3593748"/>
            <a:ext cx="9966960" cy="2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Imageaufbau</a:t>
            </a:r>
            <a:endParaRPr lang="en-US" sz="1400" dirty="0"/>
          </a:p>
        </p:txBody>
      </p:sp>
      <p:sp>
        <p:nvSpPr>
          <p:cNvPr id="21" name="Text 15"/>
          <p:cNvSpPr/>
          <p:nvPr/>
        </p:nvSpPr>
        <p:spPr>
          <a:xfrm>
            <a:off x="1508760" y="3853748"/>
            <a:ext cx="9966960" cy="2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Aufmerksamkeit, Vertrauen, Glaubwürdigkeit</a:t>
            </a:r>
            <a:endParaRPr lang="en-US" sz="1100" dirty="0"/>
          </a:p>
        </p:txBody>
      </p:sp>
      <p:sp>
        <p:nvSpPr>
          <p:cNvPr id="22" name="Shape 16"/>
          <p:cNvSpPr/>
          <p:nvPr/>
        </p:nvSpPr>
        <p:spPr>
          <a:xfrm>
            <a:off x="640080" y="4250748"/>
            <a:ext cx="10972800" cy="55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3" name="Shape 17"/>
          <p:cNvSpPr/>
          <p:nvPr/>
        </p:nvSpPr>
        <p:spPr>
          <a:xfrm>
            <a:off x="640080" y="4250748"/>
            <a:ext cx="73152" cy="5500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342868"/>
            <a:ext cx="365760" cy="365760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1508760" y="4280748"/>
            <a:ext cx="9966960" cy="2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Leadgenerierung</a:t>
            </a:r>
            <a:endParaRPr lang="en-US" sz="1400" dirty="0"/>
          </a:p>
        </p:txBody>
      </p:sp>
      <p:sp>
        <p:nvSpPr>
          <p:cNvPr id="26" name="Text 19"/>
          <p:cNvSpPr/>
          <p:nvPr/>
        </p:nvSpPr>
        <p:spPr>
          <a:xfrm>
            <a:off x="1508760" y="4540748"/>
            <a:ext cx="9966960" cy="2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Qualifizierte Kontakte aus der Community</a:t>
            </a:r>
            <a:endParaRPr lang="en-US" sz="1100" dirty="0"/>
          </a:p>
        </p:txBody>
      </p:sp>
      <p:sp>
        <p:nvSpPr>
          <p:cNvPr id="27" name="Shape 20"/>
          <p:cNvSpPr/>
          <p:nvPr/>
        </p:nvSpPr>
        <p:spPr>
          <a:xfrm>
            <a:off x="640080" y="4937748"/>
            <a:ext cx="10972800" cy="55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8" name="Shape 21"/>
          <p:cNvSpPr/>
          <p:nvPr/>
        </p:nvSpPr>
        <p:spPr>
          <a:xfrm>
            <a:off x="640080" y="4937748"/>
            <a:ext cx="73152" cy="5500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029868"/>
            <a:ext cx="365760" cy="365760"/>
          </a:xfrm>
          <a:prstGeom prst="rect">
            <a:avLst/>
          </a:prstGeom>
        </p:spPr>
      </p:pic>
      <p:sp>
        <p:nvSpPr>
          <p:cNvPr id="30" name="Text 22"/>
          <p:cNvSpPr/>
          <p:nvPr/>
        </p:nvSpPr>
        <p:spPr>
          <a:xfrm>
            <a:off x="1508760" y="4967748"/>
            <a:ext cx="9966960" cy="2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Langfristige Sichtbarkeit</a:t>
            </a:r>
            <a:endParaRPr lang="en-US" sz="1400" dirty="0"/>
          </a:p>
        </p:txBody>
      </p:sp>
      <p:sp>
        <p:nvSpPr>
          <p:cNvPr id="31" name="Text 23"/>
          <p:cNvSpPr/>
          <p:nvPr/>
        </p:nvSpPr>
        <p:spPr>
          <a:xfrm>
            <a:off x="1508760" y="5227748"/>
            <a:ext cx="9966960" cy="2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Sichtbarkeit, die über das Event hinaus wirkt</a:t>
            </a:r>
            <a:endParaRPr lang="en-US" sz="1100" dirty="0"/>
          </a:p>
        </p:txBody>
      </p:sp>
      <p:sp>
        <p:nvSpPr>
          <p:cNvPr id="32" name="Text 24"/>
          <p:cNvSpPr/>
          <p:nvPr/>
        </p:nvSpPr>
        <p:spPr>
          <a:xfrm>
            <a:off x="640080" y="6175409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Sie werden Teil einer Bewegung.</a:t>
            </a:r>
            <a:endParaRPr lang="en-US" sz="1400" dirty="0"/>
          </a:p>
        </p:txBody>
      </p:sp>
      <p:sp>
        <p:nvSpPr>
          <p:cNvPr id="33" name="Text 25"/>
          <p:cNvSpPr/>
          <p:nvPr/>
        </p:nvSpPr>
        <p:spPr>
          <a:xfrm>
            <a:off x="10881360" y="65379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06 / 14</a:t>
            </a:r>
            <a:endParaRPr lang="en-US" sz="900" dirty="0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21846DE3-CD40-F404-2EB8-2D2CADB9A836}"/>
              </a:ext>
            </a:extLst>
          </p:cNvPr>
          <p:cNvSpPr/>
          <p:nvPr/>
        </p:nvSpPr>
        <p:spPr>
          <a:xfrm>
            <a:off x="1078305" y="6576349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 |  Mediakit 2026</a:t>
            </a:r>
            <a:endParaRPr lang="en-US" sz="900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C03962C1-3DEC-D017-97EA-9F3ED2E99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4" y="6326146"/>
            <a:ext cx="862791" cy="862791"/>
          </a:xfrm>
          <a:prstGeom prst="rect">
            <a:avLst/>
          </a:prstGeom>
        </p:spPr>
      </p:pic>
      <p:sp>
        <p:nvSpPr>
          <p:cNvPr id="300" name="Shape TT BG"/>
          <p:cNvSpPr/>
          <p:nvPr/>
        </p:nvSpPr>
        <p:spPr>
          <a:xfrm>
            <a:off x="640080" y="5624748"/>
            <a:ext cx="10972800" cy="55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01" name="Shape TT Accent"/>
          <p:cNvSpPr/>
          <p:nvPr/>
        </p:nvSpPr>
        <p:spPr>
          <a:xfrm>
            <a:off x="640080" y="5624748"/>
            <a:ext cx="73152" cy="5500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02" name="Text TT Title"/>
          <p:cNvSpPr/>
          <p:nvPr/>
        </p:nvSpPr>
        <p:spPr>
          <a:xfrm>
            <a:off x="1508760" y="5654748"/>
            <a:ext cx="9966960" cy="24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de-DE" sz="1400" b="1" kern="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Sichtbarkeit auf der Think Tank Plattform</a:t>
            </a:r>
            <a:endParaRPr lang="de-DE" sz="1400" dirty="0"/>
          </a:p>
        </p:txBody>
      </p:sp>
      <p:sp>
        <p:nvSpPr>
          <p:cNvPr id="303" name="Text TT Subtitle"/>
          <p:cNvSpPr/>
          <p:nvPr/>
        </p:nvSpPr>
        <p:spPr>
          <a:xfrm>
            <a:off x="1508760" y="5914748"/>
            <a:ext cx="9966960" cy="24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de-DE" sz="1100" kern="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Präsenz auf der Plattform der Zukunfts-Gestalter</a:t>
            </a:r>
            <a:endParaRPr lang="de-DE" sz="1100" dirty="0"/>
          </a:p>
        </p:txBody>
      </p:sp>
      <p:pic>
        <p:nvPicPr>
          <p:cNvPr id="304" name="Image T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716868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6537960"/>
            <a:ext cx="12192000" cy="4212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640080" y="640080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8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06  ·  INTEGRATION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Ihre Marke erscheint in: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286000"/>
            <a:ext cx="3657600" cy="169164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5"/>
          <p:cNvSpPr/>
          <p:nvPr/>
        </p:nvSpPr>
        <p:spPr>
          <a:xfrm>
            <a:off x="1005840" y="2788920"/>
            <a:ext cx="685800" cy="685800"/>
          </a:xfrm>
          <a:prstGeom prst="ellipse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926080"/>
            <a:ext cx="411480" cy="41148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920240" y="2788920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LinkedIn Content</a:t>
            </a:r>
            <a:endParaRPr lang="en-US" sz="1800" dirty="0"/>
          </a:p>
        </p:txBody>
      </p:sp>
      <p:sp>
        <p:nvSpPr>
          <p:cNvPr id="11" name="Shape 7"/>
          <p:cNvSpPr/>
          <p:nvPr/>
        </p:nvSpPr>
        <p:spPr>
          <a:xfrm>
            <a:off x="4526280" y="2286000"/>
            <a:ext cx="3657600" cy="169164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Shape 8"/>
          <p:cNvSpPr/>
          <p:nvPr/>
        </p:nvSpPr>
        <p:spPr>
          <a:xfrm>
            <a:off x="4892040" y="2788920"/>
            <a:ext cx="685800" cy="685800"/>
          </a:xfrm>
          <a:prstGeom prst="ellipse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926080"/>
            <a:ext cx="411480" cy="41148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806440" y="2788920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Website</a:t>
            </a:r>
            <a:endParaRPr lang="en-US" sz="1800" dirty="0"/>
          </a:p>
        </p:txBody>
      </p:sp>
      <p:sp>
        <p:nvSpPr>
          <p:cNvPr id="15" name="Shape 10"/>
          <p:cNvSpPr/>
          <p:nvPr/>
        </p:nvSpPr>
        <p:spPr>
          <a:xfrm>
            <a:off x="8412480" y="2286000"/>
            <a:ext cx="3657600" cy="169164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Shape 11"/>
          <p:cNvSpPr/>
          <p:nvPr/>
        </p:nvSpPr>
        <p:spPr>
          <a:xfrm>
            <a:off x="8778240" y="2788920"/>
            <a:ext cx="685800" cy="685800"/>
          </a:xfrm>
          <a:prstGeom prst="ellipse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400" y="2926080"/>
            <a:ext cx="411480" cy="41148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9692640" y="2788920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Newsletter</a:t>
            </a:r>
            <a:endParaRPr lang="en-US" sz="1800" dirty="0"/>
          </a:p>
        </p:txBody>
      </p:sp>
      <p:sp>
        <p:nvSpPr>
          <p:cNvPr id="19" name="Shape 13"/>
          <p:cNvSpPr/>
          <p:nvPr/>
        </p:nvSpPr>
        <p:spPr>
          <a:xfrm>
            <a:off x="640080" y="4206240"/>
            <a:ext cx="3657600" cy="169164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0" name="Shape 14"/>
          <p:cNvSpPr/>
          <p:nvPr/>
        </p:nvSpPr>
        <p:spPr>
          <a:xfrm>
            <a:off x="1005840" y="4709160"/>
            <a:ext cx="685800" cy="685800"/>
          </a:xfrm>
          <a:prstGeom prst="ellipse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846320"/>
            <a:ext cx="411480" cy="41148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1920240" y="4709160"/>
            <a:ext cx="228082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Kongressplattform</a:t>
            </a:r>
            <a:endParaRPr lang="en-US" sz="1800" dirty="0"/>
          </a:p>
        </p:txBody>
      </p:sp>
      <p:sp>
        <p:nvSpPr>
          <p:cNvPr id="23" name="Shape 16"/>
          <p:cNvSpPr/>
          <p:nvPr/>
        </p:nvSpPr>
        <p:spPr>
          <a:xfrm>
            <a:off x="4526280" y="4206240"/>
            <a:ext cx="3657600" cy="169164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4" name="Shape 17"/>
          <p:cNvSpPr/>
          <p:nvPr/>
        </p:nvSpPr>
        <p:spPr>
          <a:xfrm>
            <a:off x="4892040" y="4709160"/>
            <a:ext cx="685800" cy="685800"/>
          </a:xfrm>
          <a:prstGeom prst="ellipse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4846320"/>
            <a:ext cx="411480" cy="41148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5806440" y="4709160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Präsentationen</a:t>
            </a:r>
            <a:endParaRPr lang="en-US" sz="1800" dirty="0"/>
          </a:p>
        </p:txBody>
      </p:sp>
      <p:sp>
        <p:nvSpPr>
          <p:cNvPr id="27" name="Shape 19"/>
          <p:cNvSpPr/>
          <p:nvPr/>
        </p:nvSpPr>
        <p:spPr>
          <a:xfrm>
            <a:off x="8412480" y="4206240"/>
            <a:ext cx="3657600" cy="1691640"/>
          </a:xfrm>
          <a:prstGeom prst="rect">
            <a:avLst/>
          </a:prstGeom>
          <a:solidFill>
            <a:srgbClr val="FFFFFF"/>
          </a:solidFill>
          <a:ln w="1905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8" name="Shape 20"/>
          <p:cNvSpPr/>
          <p:nvPr/>
        </p:nvSpPr>
        <p:spPr>
          <a:xfrm>
            <a:off x="8778240" y="4709160"/>
            <a:ext cx="685800" cy="685800"/>
          </a:xfrm>
          <a:prstGeom prst="ellipse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5400" y="4846320"/>
            <a:ext cx="411480" cy="411480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9692640" y="4709160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Podcast</a:t>
            </a:r>
            <a:endParaRPr lang="en-US" sz="1800" dirty="0"/>
          </a:p>
        </p:txBody>
      </p:sp>
      <p:sp>
        <p:nvSpPr>
          <p:cNvPr id="31" name="Text 22"/>
          <p:cNvSpPr/>
          <p:nvPr/>
        </p:nvSpPr>
        <p:spPr>
          <a:xfrm>
            <a:off x="10881360" y="65379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07 / 14</a:t>
            </a:r>
            <a:endParaRPr lang="en-US" sz="900" dirty="0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6BA20B0B-A129-1D52-0757-4570444B243A}"/>
              </a:ext>
            </a:extLst>
          </p:cNvPr>
          <p:cNvSpPr/>
          <p:nvPr/>
        </p:nvSpPr>
        <p:spPr>
          <a:xfrm>
            <a:off x="1078305" y="6576349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 |  Mediakit 2026</a:t>
            </a:r>
            <a:endParaRPr lang="en-US" sz="900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C2D9EF07-B988-5896-439C-5DDC16DC15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164" y="6326146"/>
            <a:ext cx="862791" cy="8627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6537960"/>
            <a:ext cx="12192000" cy="4212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640080" y="6400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8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07  ·  SPONSORING MODELLE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10515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Vier Wege, Teil von Future X </a:t>
            </a:r>
            <a:r>
              <a:rPr lang="en-US" sz="3200" b="1" dirty="0" err="1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zu</a:t>
            </a:r>
            <a:r>
              <a:rPr lang="en-US" sz="3200" b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 xml:space="preserve"> </a:t>
            </a:r>
            <a:r>
              <a:rPr lang="en-US" sz="3200" b="1" dirty="0" err="1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werden</a:t>
            </a:r>
            <a:endParaRPr lang="en-US" sz="3200" dirty="0"/>
          </a:p>
        </p:txBody>
      </p:sp>
      <p:sp>
        <p:nvSpPr>
          <p:cNvPr id="7" name="Shape 4"/>
          <p:cNvSpPr/>
          <p:nvPr/>
        </p:nvSpPr>
        <p:spPr>
          <a:xfrm>
            <a:off x="640080" y="2286000"/>
            <a:ext cx="2606040" cy="128016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80" y="2514600"/>
            <a:ext cx="548640" cy="5486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40080" y="3063240"/>
            <a:ext cx="2606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Hauptsponsor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640080" y="3566160"/>
            <a:ext cx="2606040" cy="23774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7"/>
          <p:cNvSpPr/>
          <p:nvPr/>
        </p:nvSpPr>
        <p:spPr>
          <a:xfrm>
            <a:off x="822960" y="3749040"/>
            <a:ext cx="2240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12" name="Text 8"/>
          <p:cNvSpPr/>
          <p:nvPr/>
        </p:nvSpPr>
        <p:spPr>
          <a:xfrm>
            <a:off x="731520" y="4069080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13" name="Shape 9"/>
          <p:cNvSpPr/>
          <p:nvPr/>
        </p:nvSpPr>
        <p:spPr>
          <a:xfrm>
            <a:off x="1577340" y="4709160"/>
            <a:ext cx="731520" cy="0"/>
          </a:xfrm>
          <a:prstGeom prst="line">
            <a:avLst/>
          </a:prstGeom>
          <a:noFill/>
          <a:ln w="254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0"/>
          <p:cNvSpPr/>
          <p:nvPr/>
        </p:nvSpPr>
        <p:spPr>
          <a:xfrm>
            <a:off x="822960" y="4937760"/>
            <a:ext cx="2240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Maximale Sichtbarkeit</a:t>
            </a:r>
            <a:endParaRPr lang="en-US" sz="1300" dirty="0"/>
          </a:p>
        </p:txBody>
      </p:sp>
      <p:sp>
        <p:nvSpPr>
          <p:cNvPr id="15" name="Shape 11"/>
          <p:cNvSpPr/>
          <p:nvPr/>
        </p:nvSpPr>
        <p:spPr>
          <a:xfrm>
            <a:off x="3429000" y="2286000"/>
            <a:ext cx="2606040" cy="1280160"/>
          </a:xfrm>
          <a:prstGeom prst="rect">
            <a:avLst/>
          </a:prstGeom>
          <a:solidFill>
            <a:srgbClr val="443B63"/>
          </a:solidFill>
          <a:ln w="12700">
            <a:solidFill>
              <a:srgbClr val="443B6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2514600"/>
            <a:ext cx="548640" cy="54864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3429000" y="3063240"/>
            <a:ext cx="2606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Co-Sponsor</a:t>
            </a:r>
            <a:endParaRPr lang="en-US" sz="1600" dirty="0"/>
          </a:p>
        </p:txBody>
      </p:sp>
      <p:sp>
        <p:nvSpPr>
          <p:cNvPr id="18" name="Shape 13"/>
          <p:cNvSpPr/>
          <p:nvPr/>
        </p:nvSpPr>
        <p:spPr>
          <a:xfrm>
            <a:off x="3429000" y="3566160"/>
            <a:ext cx="2606040" cy="23774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4"/>
          <p:cNvSpPr/>
          <p:nvPr/>
        </p:nvSpPr>
        <p:spPr>
          <a:xfrm>
            <a:off x="3611880" y="3749040"/>
            <a:ext cx="2240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20" name="Text 15"/>
          <p:cNvSpPr/>
          <p:nvPr/>
        </p:nvSpPr>
        <p:spPr>
          <a:xfrm>
            <a:off x="3520440" y="4069080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21" name="Shape 16"/>
          <p:cNvSpPr/>
          <p:nvPr/>
        </p:nvSpPr>
        <p:spPr>
          <a:xfrm>
            <a:off x="4366260" y="4709160"/>
            <a:ext cx="731520" cy="0"/>
          </a:xfrm>
          <a:prstGeom prst="line">
            <a:avLst/>
          </a:prstGeom>
          <a:noFill/>
          <a:ln w="254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17"/>
          <p:cNvSpPr/>
          <p:nvPr/>
        </p:nvSpPr>
        <p:spPr>
          <a:xfrm>
            <a:off x="3611880" y="4937760"/>
            <a:ext cx="2240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Starke Präsenz</a:t>
            </a:r>
            <a:endParaRPr lang="en-US" sz="1300" dirty="0"/>
          </a:p>
        </p:txBody>
      </p:sp>
      <p:sp>
        <p:nvSpPr>
          <p:cNvPr id="23" name="Shape 18"/>
          <p:cNvSpPr/>
          <p:nvPr/>
        </p:nvSpPr>
        <p:spPr>
          <a:xfrm>
            <a:off x="6217920" y="2286000"/>
            <a:ext cx="2606040" cy="1280160"/>
          </a:xfrm>
          <a:prstGeom prst="rect">
            <a:avLst/>
          </a:prstGeom>
          <a:solidFill>
            <a:srgbClr val="484848"/>
          </a:solidFill>
          <a:ln w="12700">
            <a:solidFill>
              <a:srgbClr val="484848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620" y="2514600"/>
            <a:ext cx="548640" cy="548640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6217920" y="3063240"/>
            <a:ext cx="2606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Partner</a:t>
            </a:r>
            <a:endParaRPr lang="en-US" sz="1600" dirty="0"/>
          </a:p>
        </p:txBody>
      </p:sp>
      <p:sp>
        <p:nvSpPr>
          <p:cNvPr id="26" name="Shape 20"/>
          <p:cNvSpPr/>
          <p:nvPr/>
        </p:nvSpPr>
        <p:spPr>
          <a:xfrm>
            <a:off x="6217920" y="3566160"/>
            <a:ext cx="2606040" cy="23774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 21"/>
          <p:cNvSpPr/>
          <p:nvPr/>
        </p:nvSpPr>
        <p:spPr>
          <a:xfrm>
            <a:off x="6400800" y="3749040"/>
            <a:ext cx="2240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28" name="Text 22"/>
          <p:cNvSpPr/>
          <p:nvPr/>
        </p:nvSpPr>
        <p:spPr>
          <a:xfrm>
            <a:off x="6309360" y="4069080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29" name="Shape 23"/>
          <p:cNvSpPr/>
          <p:nvPr/>
        </p:nvSpPr>
        <p:spPr>
          <a:xfrm>
            <a:off x="7155180" y="4709160"/>
            <a:ext cx="731520" cy="0"/>
          </a:xfrm>
          <a:prstGeom prst="line">
            <a:avLst/>
          </a:prstGeom>
          <a:noFill/>
          <a:ln w="254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0" name="Text 24"/>
          <p:cNvSpPr/>
          <p:nvPr/>
        </p:nvSpPr>
        <p:spPr>
          <a:xfrm>
            <a:off x="6400800" y="4937760"/>
            <a:ext cx="2240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Gezielte Platzierung</a:t>
            </a:r>
            <a:endParaRPr lang="en-US" sz="1300" dirty="0"/>
          </a:p>
        </p:txBody>
      </p:sp>
      <p:sp>
        <p:nvSpPr>
          <p:cNvPr id="31" name="Shape 25"/>
          <p:cNvSpPr/>
          <p:nvPr/>
        </p:nvSpPr>
        <p:spPr>
          <a:xfrm>
            <a:off x="9006840" y="2286000"/>
            <a:ext cx="2606040" cy="128016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5540" y="2514600"/>
            <a:ext cx="548640" cy="548640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9006840" y="3063240"/>
            <a:ext cx="2606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Workshop</a:t>
            </a:r>
            <a:endParaRPr lang="en-US" sz="1600" dirty="0"/>
          </a:p>
        </p:txBody>
      </p:sp>
      <p:sp>
        <p:nvSpPr>
          <p:cNvPr id="34" name="Shape 27"/>
          <p:cNvSpPr/>
          <p:nvPr/>
        </p:nvSpPr>
        <p:spPr>
          <a:xfrm>
            <a:off x="9006840" y="3566160"/>
            <a:ext cx="2606040" cy="23774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5" name="Text 28"/>
          <p:cNvSpPr/>
          <p:nvPr/>
        </p:nvSpPr>
        <p:spPr>
          <a:xfrm>
            <a:off x="9189720" y="3749040"/>
            <a:ext cx="2240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36" name="Text 29"/>
          <p:cNvSpPr/>
          <p:nvPr/>
        </p:nvSpPr>
        <p:spPr>
          <a:xfrm>
            <a:off x="9098280" y="4069080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37" name="Shape 30"/>
          <p:cNvSpPr/>
          <p:nvPr/>
        </p:nvSpPr>
        <p:spPr>
          <a:xfrm>
            <a:off x="9944100" y="4709160"/>
            <a:ext cx="731520" cy="0"/>
          </a:xfrm>
          <a:prstGeom prst="line">
            <a:avLst/>
          </a:prstGeom>
          <a:noFill/>
          <a:ln w="254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8" name="Text 31"/>
          <p:cNvSpPr/>
          <p:nvPr/>
        </p:nvSpPr>
        <p:spPr>
          <a:xfrm>
            <a:off x="9189720" y="4937760"/>
            <a:ext cx="2240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Direkte Interaktion</a:t>
            </a:r>
            <a:endParaRPr lang="en-US" sz="1300" dirty="0"/>
          </a:p>
        </p:txBody>
      </p:sp>
      <p:sp>
        <p:nvSpPr>
          <p:cNvPr id="39" name="Text 32"/>
          <p:cNvSpPr/>
          <p:nvPr/>
        </p:nvSpPr>
        <p:spPr>
          <a:xfrm>
            <a:off x="640080" y="6071136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Individuelle Pakete auf Anfrage – persönliches Gespräch über Calendly.</a:t>
            </a:r>
            <a:endParaRPr lang="en-US" sz="1200" dirty="0"/>
          </a:p>
        </p:txBody>
      </p:sp>
      <p:sp>
        <p:nvSpPr>
          <p:cNvPr id="40" name="Text 33"/>
          <p:cNvSpPr/>
          <p:nvPr/>
        </p:nvSpPr>
        <p:spPr>
          <a:xfrm>
            <a:off x="10881360" y="65379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08 / 14</a:t>
            </a:r>
            <a:endParaRPr lang="en-US" sz="900" dirty="0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F7ECCC23-6BDA-9294-FB9B-F027E012B695}"/>
              </a:ext>
            </a:extLst>
          </p:cNvPr>
          <p:cNvSpPr/>
          <p:nvPr/>
        </p:nvSpPr>
        <p:spPr>
          <a:xfrm>
            <a:off x="1078305" y="6576349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 |  Mediakit 2026</a:t>
            </a:r>
            <a:endParaRPr lang="en-US" sz="900" dirty="0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8C8E4821-3029-B39A-DA17-2EE753E237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164" y="6326146"/>
            <a:ext cx="862791" cy="8627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6537960"/>
            <a:ext cx="12192000" cy="42120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640080" y="6400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8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09  ·  SPONSORING DETAIL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640080" y="1051560"/>
            <a:ext cx="10881360" cy="1280160"/>
          </a:xfrm>
          <a:prstGeom prst="rect">
            <a:avLst/>
          </a:prstGeom>
          <a:solidFill>
            <a:srgbClr val="067993"/>
          </a:solidFill>
          <a:ln w="12700">
            <a:solidFill>
              <a:srgbClr val="06799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17320"/>
            <a:ext cx="548640" cy="5486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645920" y="1097280"/>
            <a:ext cx="6858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Hauptsponsor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1645920" y="1691640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B0D2D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Partner 2026</a:t>
            </a:r>
            <a:endParaRPr lang="en-US" sz="1300" dirty="0"/>
          </a:p>
        </p:txBody>
      </p:sp>
      <p:sp>
        <p:nvSpPr>
          <p:cNvPr id="10" name="Text 6"/>
          <p:cNvSpPr/>
          <p:nvPr/>
        </p:nvSpPr>
        <p:spPr>
          <a:xfrm>
            <a:off x="8686800" y="114300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900" dirty="0"/>
          </a:p>
        </p:txBody>
      </p:sp>
      <p:sp>
        <p:nvSpPr>
          <p:cNvPr id="11" name="Text 7"/>
          <p:cNvSpPr/>
          <p:nvPr/>
        </p:nvSpPr>
        <p:spPr>
          <a:xfrm>
            <a:off x="8686800" y="141732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2200" dirty="0"/>
          </a:p>
        </p:txBody>
      </p:sp>
      <p:sp>
        <p:nvSpPr>
          <p:cNvPr id="12" name="Shape 8"/>
          <p:cNvSpPr/>
          <p:nvPr/>
        </p:nvSpPr>
        <p:spPr>
          <a:xfrm>
            <a:off x="640080" y="2606040"/>
            <a:ext cx="5349240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Shape 9"/>
          <p:cNvSpPr/>
          <p:nvPr/>
        </p:nvSpPr>
        <p:spPr>
          <a:xfrm>
            <a:off x="640080" y="2606040"/>
            <a:ext cx="5349240" cy="4572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0"/>
          <p:cNvSpPr/>
          <p:nvPr/>
        </p:nvSpPr>
        <p:spPr>
          <a:xfrm>
            <a:off x="822960" y="2606040"/>
            <a:ext cx="4983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LEISTUNGEN</a:t>
            </a:r>
            <a:endParaRPr lang="en-US" sz="1100" dirty="0"/>
          </a:p>
        </p:txBody>
      </p:sp>
      <p:sp>
        <p:nvSpPr>
          <p:cNvPr id="15" name="Text 11"/>
          <p:cNvSpPr/>
          <p:nvPr/>
        </p:nvSpPr>
        <p:spPr>
          <a:xfrm>
            <a:off x="868680" y="3200400"/>
            <a:ext cx="4983480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Exklusive Positionierung als Hauptpartner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Logo prominent: Website, Landingpage, Kongressplattform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Integration in alle Kommunikationskanäle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Eigene Präsentation / Vortrag im Kongress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Sichtbarkeit in LinkedIn Kampagnen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Integration im Newsletter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Zugang zu Teilnehmerdaten (DSGVO-konform)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Positionierung im Think Tank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6172200" y="2606040"/>
            <a:ext cx="5349240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2D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Shape 13"/>
          <p:cNvSpPr/>
          <p:nvPr/>
        </p:nvSpPr>
        <p:spPr>
          <a:xfrm>
            <a:off x="6172200" y="2606040"/>
            <a:ext cx="5349240" cy="457200"/>
          </a:xfrm>
          <a:prstGeom prst="rect">
            <a:avLst/>
          </a:prstGeom>
          <a:solidFill>
            <a:srgbClr val="F5F8F9"/>
          </a:solidFill>
          <a:ln w="12700">
            <a:solidFill>
              <a:srgbClr val="F5F8F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14"/>
          <p:cNvSpPr/>
          <p:nvPr/>
        </p:nvSpPr>
        <p:spPr>
          <a:xfrm>
            <a:off x="6355080" y="2606040"/>
            <a:ext cx="4983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06799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NUTZEN</a:t>
            </a:r>
            <a:endParaRPr lang="en-US" sz="1100" dirty="0"/>
          </a:p>
        </p:txBody>
      </p:sp>
      <p:sp>
        <p:nvSpPr>
          <p:cNvPr id="19" name="Text 15"/>
          <p:cNvSpPr/>
          <p:nvPr/>
        </p:nvSpPr>
        <p:spPr>
          <a:xfrm>
            <a:off x="6339840" y="2560320"/>
            <a:ext cx="4983480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Maximale Sichtbarkeit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Starke Positionierung als Zukunftsunternehmen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Direkter Zugang zur Zielgruppe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4848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Inhaltliche Mitgestaltung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10881360" y="65379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09 / 14</a:t>
            </a:r>
            <a:endParaRPr lang="en-US" sz="900" dirty="0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EF875B85-336D-9898-8387-5F040F8F05A0}"/>
              </a:ext>
            </a:extLst>
          </p:cNvPr>
          <p:cNvSpPr/>
          <p:nvPr/>
        </p:nvSpPr>
        <p:spPr>
          <a:xfrm>
            <a:off x="1078305" y="6576349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X  |  Mediakit 2026</a:t>
            </a:r>
            <a:endParaRPr lang="en-US" sz="90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2C66533-006B-F9F5-CB6F-A1EB22EE0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4" y="6326146"/>
            <a:ext cx="862791" cy="8627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Breitbild</PresentationFormat>
  <Paragraphs>198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Montserrat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X Mediakit 2026</dc:title>
  <dc:subject>PptxGenJS Presentation</dc:subject>
  <dc:creator>Future X</dc:creator>
  <cp:lastModifiedBy>Isabel Plescher</cp:lastModifiedBy>
  <cp:revision>2</cp:revision>
  <dcterms:created xsi:type="dcterms:W3CDTF">2026-04-27T08:41:18Z</dcterms:created>
  <dcterms:modified xsi:type="dcterms:W3CDTF">2026-05-07T17:57:23Z</dcterms:modified>
</cp:coreProperties>
</file>